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7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001664-DAD9-42CC-8936-A0D4F6914C6B}" type="datetimeFigureOut">
              <a:rPr lang="ru-RU" smtClean="0"/>
              <a:pPr/>
              <a:t>05.02.2019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DD6089-1A98-4A78-9BE6-BCB3968666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928671"/>
            <a:ext cx="8458200" cy="20002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 </a:t>
            </a:r>
            <a:r>
              <a:rPr lang="ru-RU" sz="4800" dirty="0" smtClean="0"/>
              <a:t>Игры с использованием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ТРИЗ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«ТРИЗ для дошкольников» способствует формированию у детей творческих способностей, воспитанию творческой личности, подготовленной к стабильному решению нестандартных задач в различных </a:t>
            </a:r>
            <a:r>
              <a:rPr lang="ru-RU" dirty="0" smtClean="0"/>
              <a:t>областях </a:t>
            </a:r>
            <a:r>
              <a:rPr lang="ru-RU" dirty="0" smtClean="0"/>
              <a:t>действительности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Цель: Создать </a:t>
            </a:r>
            <a:r>
              <a:rPr lang="ru-RU" dirty="0" smtClean="0"/>
              <a:t>условия для повышения уровня воображения детей старшего дошкольного возраста.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:\разное 3\ФОТО\коп фото\фото коп\триз\IMG_20181016_1205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дом-55\Desktop\IMG_20181113_12092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C:\Users\дом-55\Desktop\IMG_20181113_12024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результате проводимых с детьми игр  с элементами ТРИЗ, дети преодолевают чувство скованности, застенчивости. Постепенно развивается логика мышления, речевая активность, появляется проявление творчества, дети становятся любознательнее.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</TotalTime>
  <Words>77</Words>
  <Application>Microsoft Office PowerPoint</Application>
  <PresentationFormat>Экран (4:3)</PresentationFormat>
  <Paragraphs>4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Игры с использованием  ТРИЗ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5</cp:revision>
  <dcterms:created xsi:type="dcterms:W3CDTF">2019-01-10T09:58:13Z</dcterms:created>
  <dcterms:modified xsi:type="dcterms:W3CDTF">2019-02-05T13:30:55Z</dcterms:modified>
</cp:coreProperties>
</file>