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61" r:id="rId5"/>
    <p:sldId id="259" r:id="rId6"/>
    <p:sldId id="265" r:id="rId7"/>
    <p:sldId id="264" r:id="rId8"/>
    <p:sldId id="258" r:id="rId9"/>
    <p:sldId id="257" r:id="rId10"/>
    <p:sldId id="263" r:id="rId11"/>
    <p:sldId id="260" r:id="rId12"/>
    <p:sldId id="262" r:id="rId13"/>
    <p:sldId id="266" r:id="rId14"/>
    <p:sldId id="278" r:id="rId15"/>
    <p:sldId id="277" r:id="rId16"/>
    <p:sldId id="268" r:id="rId17"/>
    <p:sldId id="269" r:id="rId18"/>
    <p:sldId id="273" r:id="rId19"/>
    <p:sldId id="276" r:id="rId20"/>
    <p:sldId id="279" r:id="rId21"/>
    <p:sldId id="280" r:id="rId22"/>
    <p:sldId id="282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РАБОТА\ГЕОГРАФИЯ\7 класс\Северная Америка\1. ВОДЫ С.АМЕРИКИ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26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РАБОТА\ГЕОГРАФИЯ\7 класс\Северная Америка\1. ВОДЫ С.АМЕРИКИ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2" y="11792"/>
            <a:ext cx="16928078" cy="1269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Колорадо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5350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РАБОТА\ГЕОГРАФИЯ\7 класс\Северная Америка\1. ВОДЫ С.АМЕРИКИ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36696" cy="812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Арканзас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607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РАБОТА\ГЕОГРАФИЯ\7 класс\Северная Америка\1. ВОДЫ С.АМЕРИКИ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1216" y="0"/>
            <a:ext cx="10945216" cy="82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Рио-Гранде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499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РАБОТА\ГЕОГРАФИЯ\7 класс\Северная Америка\1. ВОДЫ С.АМЕРИКИ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1552" y="0"/>
            <a:ext cx="11645552" cy="873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Атабаска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5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 принесет один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143" y="1772816"/>
            <a:ext cx="9144000" cy="4525963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 бассейнам каких океанов относятся реки Северной Америки? (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Тихий, Атлантический, Северный Ледовитый)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Самая длинная река? (Миссисипи) 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Самая транспортная река Северной Америки? (Миссисипи)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Река образующая Большой Каньон? (Колорадо)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Вторая река по длине на материке? (Маккензи)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64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46040" y="912873"/>
            <a:ext cx="4623744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Поднимаем руки все – это раз,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9414" y="1514422"/>
            <a:ext cx="4700784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Повернулась голова – это два,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46040" y="2142762"/>
            <a:ext cx="5780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Руки вниз, вперед смотри – это три,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6040" y="2785503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Руки в стороны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пошире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развернули на четыре,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8435" y="3547450"/>
            <a:ext cx="668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силой их к плечам прижать – это пять,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8435" y="4308051"/>
            <a:ext cx="6446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 ребятам тихо сесть – это шесть.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8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РАБОТА\ГЕОГРАФИЯ\7 класс\Северная Америка\1. ВОДЫ С.АМЕРИКИ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34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РАБОТА\ГЕОГРАФИЯ\7 класс\Северная Америка\1. ВОДЫ С.АМЕРИКИ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36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РАБОТА\ГЕОГРАФИЯ\7 класс\Северная Америка\1. ВОДЫ С.АМЕРИКИ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4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 знать!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Северной Америке есть озеро с самым длинным названием на языке коренного населения и состоит оно из 42 букв: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ЧАРГОГГАГОГГМАНЧАУГОГОГЧАУБУНАГУНГАМАУГГ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64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 к тестам</a:t>
            </a:r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340768"/>
            <a:ext cx="2664296" cy="1752600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1 -Б, </a:t>
            </a:r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ru-RU" sz="5400" dirty="0" smtClean="0">
                <a:solidFill>
                  <a:srgbClr val="FF0000"/>
                </a:solidFill>
              </a:rPr>
              <a:t>2 </a:t>
            </a:r>
            <a:r>
              <a:rPr lang="ru-RU" sz="5400" dirty="0">
                <a:solidFill>
                  <a:srgbClr val="FF0000"/>
                </a:solidFill>
              </a:rPr>
              <a:t>-В</a:t>
            </a:r>
            <a:r>
              <a:rPr lang="ru-RU" sz="5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>
                <a:solidFill>
                  <a:srgbClr val="FF0000"/>
                </a:solidFill>
              </a:rPr>
              <a:t>3 -В</a:t>
            </a:r>
            <a:r>
              <a:rPr lang="ru-RU" sz="5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4 </a:t>
            </a:r>
            <a:r>
              <a:rPr lang="ru-RU" sz="5400" dirty="0">
                <a:solidFill>
                  <a:srgbClr val="FF0000"/>
                </a:solidFill>
              </a:rPr>
              <a:t>-Б</a:t>
            </a:r>
            <a:r>
              <a:rPr lang="ru-RU" sz="5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5 </a:t>
            </a:r>
            <a:r>
              <a:rPr lang="ru-RU" sz="5400" dirty="0">
                <a:solidFill>
                  <a:srgbClr val="FF0000"/>
                </a:solidFill>
              </a:rPr>
              <a:t>-А, </a:t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418793"/>
            <a:ext cx="1645002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6- Б</a:t>
            </a:r>
            <a:r>
              <a:rPr lang="ru-RU" sz="5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7-В,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8 </a:t>
            </a:r>
            <a:r>
              <a:rPr lang="ru-RU" sz="5400" dirty="0">
                <a:solidFill>
                  <a:srgbClr val="FF0000"/>
                </a:solidFill>
              </a:rPr>
              <a:t>-Б</a:t>
            </a:r>
            <a:r>
              <a:rPr lang="ru-RU" sz="5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9-В,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10-Б</a:t>
            </a:r>
            <a:r>
              <a:rPr lang="ru-RU" sz="5400" dirty="0">
                <a:solidFill>
                  <a:srgbClr val="FF0000"/>
                </a:solidFill>
              </a:rPr>
              <a:t>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5130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 принесет один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72816"/>
            <a:ext cx="8928992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Крупнейший по площади пресный водоем планеты? (Верхнее)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Озеро, где ведется добыча поваренной и глауберовой соли? (Большое Соленое озеро)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Какие озера соединены рекой Ниагарой? (Эри и Онтарио)</a:t>
            </a:r>
          </a:p>
        </p:txBody>
      </p:sp>
    </p:spTree>
    <p:extLst>
      <p:ext uri="{BB962C8B-B14F-4D97-AF65-F5344CB8AC3E}">
        <p14:creationId xmlns:p14="http://schemas.microsoft.com/office/powerpoint/2010/main" val="61650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 принесет один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72816"/>
            <a:ext cx="8928992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Крупнейший ледник материка?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Хаббард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Верхний слой земной коры, в котором температура длительное время не поднимается выше 0 С? (Вечная мерзлота)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41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Географические 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29476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Река Миссисипи впадает…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112" y="1988840"/>
            <a:ext cx="6669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Большой Каньон находится в долине реки…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153" y="2648204"/>
            <a:ext cx="5937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Река Миссури это правый приток реки…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112" y="3325711"/>
            <a:ext cx="4921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Левый приток реки Миссисипи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822" y="4003218"/>
            <a:ext cx="66994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 Северный Ледовитый океан впадает река…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357" y="4755236"/>
            <a:ext cx="5921639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систему Великих озер входят озера…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44055" y="1345966"/>
            <a:ext cx="369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Мексиканский залив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73916" y="1978986"/>
            <a:ext cx="1462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Колорадо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89987" y="2636342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Миссисипи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32040" y="3311628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Огайо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4003218"/>
            <a:ext cx="1492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Маккензи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83923" y="4602637"/>
            <a:ext cx="3560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Верхнее, Мичиган,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урон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86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72816"/>
            <a:ext cx="8928992" cy="4525963"/>
          </a:xfrm>
        </p:spPr>
        <p:txBody>
          <a:bodyPr>
            <a:normAutofit/>
          </a:bodyPr>
          <a:lstStyle/>
          <a:p>
            <a:r>
              <a:rPr lang="ru-RU"/>
              <a:t>§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Дополнительно: Подготовить сообщение о растениях и животных Северной Америки.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08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362471"/>
              </p:ext>
            </p:extLst>
          </p:nvPr>
        </p:nvGraphicFramePr>
        <p:xfrm>
          <a:off x="179512" y="260647"/>
          <a:ext cx="8712969" cy="6048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4323">
                  <a:extLst>
                    <a:ext uri="{9D8B030D-6E8A-4147-A177-3AD203B41FA5}">
                      <a16:colId xmlns:a16="http://schemas.microsoft.com/office/drawing/2014/main" val="2569621973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42877885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91524425"/>
                    </a:ext>
                  </a:extLst>
                </a:gridCol>
              </a:tblGrid>
              <a:tr h="1156406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Реки Северной Америки</a:t>
                      </a:r>
                      <a:endParaRPr lang="ru-RU" sz="3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472088"/>
                  </a:ext>
                </a:extLst>
              </a:tr>
              <a:tr h="11564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Тихий океан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Атлантический океан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Северный  Ледовитый                     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39207049"/>
                  </a:ext>
                </a:extLst>
              </a:tr>
              <a:tr h="37358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Юкон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Колумбия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Колорадо</a:t>
                      </a:r>
                      <a:endParaRPr lang="ru-RU" sz="2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Лаврентия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Огайо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Миссисипи</a:t>
                      </a:r>
                      <a:endParaRPr lang="ru-RU" sz="2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Маккензи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7283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35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РАБОТА\ГЕОГРАФИЯ\7 класс\Северная Америка\1. ВОДЫ С.АМЕРИКИ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2680" cy="801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Миссисипи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634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РАБОТА\ГЕОГРАФИЯ\7 класс\Северная Америка\1. ВОДЫ С.АМЕРИКИ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2279" y="0"/>
            <a:ext cx="10897268" cy="817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14400" y="486098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Миссури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292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РАБОТА\ГЕОГРАФИЯ\7 класс\Северная Америка\1. ВОДЫ С.АМЕРИКИ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6" y="0"/>
            <a:ext cx="11196736" cy="839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Святого Лаврентия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РАБОТА\ГЕОГРАФИЯ\7 класс\Северная Америка\1. ВОДЫ С.АМЕРИКИ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80912" cy="958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Нельсон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817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РАБОТА\ГЕОГРАФИЯ\7 класс\Северная Америка\1. ВОДЫ С.АМЕРИКИ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48664" cy="791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63565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Маккензи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35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РАБОТА\ГЕОГРАФИЯ\7 класс\Северная Америка\1. ВОДЫ С.АМЕРИКИ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20672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Юкон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370</Words>
  <Application>Microsoft Office PowerPoint</Application>
  <PresentationFormat>Экран (4:3)</PresentationFormat>
  <Paragraphs>74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Презентация PowerPoint</vt:lpstr>
      <vt:lpstr>Ключ к тестам: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Каждый правильный ответ принесет один балл</vt:lpstr>
      <vt:lpstr>Физкультминутка </vt:lpstr>
      <vt:lpstr>Презентация PowerPoint</vt:lpstr>
      <vt:lpstr>Презентация PowerPoint</vt:lpstr>
      <vt:lpstr>Презентация PowerPoint</vt:lpstr>
      <vt:lpstr>Интересно знать!</vt:lpstr>
      <vt:lpstr>Каждый правильный ответ принесет один балл</vt:lpstr>
      <vt:lpstr>Каждый правильный ответ принесет один балл</vt:lpstr>
      <vt:lpstr>Географические задачи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E5-573G-P3N5</cp:lastModifiedBy>
  <cp:revision>11</cp:revision>
  <dcterms:created xsi:type="dcterms:W3CDTF">2015-01-10T11:42:56Z</dcterms:created>
  <dcterms:modified xsi:type="dcterms:W3CDTF">2019-04-09T06:59:08Z</dcterms:modified>
</cp:coreProperties>
</file>