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57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240EC-F0B8-4139-8E2E-69E8DACC7762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71932-F229-4F17-87F7-C80E4CFA7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DD21-CCB0-458D-B1DD-8DDC444CD1E7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66163-67F4-477E-9D74-0A891B2EE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BB4D5-D4B5-4D19-9220-2FBECFCAC50D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11C86-EE31-4950-B8C6-0D42711BB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DC7AD-94B1-4502-874F-D7A78105D974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DFC5C-DC20-472C-8875-F1426FA82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2913-F85B-4DFE-9AD0-70B4EB8E8BAA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79477-1DAB-4AAC-9C4F-0DD4CE585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32B30-1495-49AB-B982-F3847442B2A8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9B384-1E23-4937-BE9B-49002B2CA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7B4B6-C434-482D-BE63-B1B9818CF6B2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33313-05F9-4506-B50B-23E03D444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FFF5-1F63-4246-83CF-64213B94BFC5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07EE-96AE-49D4-ABB3-8A778A679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0CF61-D338-406B-BE09-7837D9F3905A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19003-C7EB-40BB-B01D-2532B61EA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122-8AEE-40BA-AD11-C28E04AAEDD9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E9726-6995-42DB-A351-577128B27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0D38-55D0-4D0D-914B-721B3749C09E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E1425-C6DE-4B44-8542-7DC7CEE5D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2B3D5-E850-486D-8E7E-CDF19C50B1D2}" type="datetimeFigureOut">
              <a:rPr lang="ru-RU"/>
              <a:pPr>
                <a:defRPr/>
              </a:pPr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17CCFE-90CA-4779-B30D-F6C55D1FD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WordArt 6"/>
          <p:cNvSpPr>
            <a:spLocks noChangeArrowheads="1" noChangeShapeType="1" noTextEdit="1"/>
          </p:cNvSpPr>
          <p:nvPr/>
        </p:nvSpPr>
        <p:spPr bwMode="auto">
          <a:xfrm>
            <a:off x="500063" y="1689100"/>
            <a:ext cx="5648325" cy="1776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"Поклонитесь русскому</a:t>
            </a:r>
          </a:p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солдату!"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550988" y="234950"/>
            <a:ext cx="340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Галимов Мусса Галимович  </a:t>
            </a:r>
          </a:p>
        </p:txBody>
      </p:sp>
      <p:pic>
        <p:nvPicPr>
          <p:cNvPr id="2" name="Picture 9" descr="6лл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50" y="695325"/>
            <a:ext cx="19304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230438" y="1716088"/>
            <a:ext cx="3970337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Звание: </a:t>
            </a:r>
            <a:r>
              <a:rPr lang="ru-RU" b="1" i="1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капитан </a:t>
            </a: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РККА с 1941 года Место призыва: Кунашакский РВК, Челябинская обл., Кунашакский р-н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 записи: 44534603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рождения: Челябинская область,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Буринский р-н, д. Новая.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925513" y="4344988"/>
            <a:ext cx="5278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Орден Отечественной войны 1 степени»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857375" y="4824413"/>
            <a:ext cx="3414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Орден Красного Знамени»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946150" y="5314950"/>
            <a:ext cx="5278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Орден Отечественной войны 1 степени»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309688" y="5795963"/>
            <a:ext cx="436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Медаль « За победу над Германией»</a:t>
            </a:r>
          </a:p>
        </p:txBody>
      </p:sp>
      <p:pic>
        <p:nvPicPr>
          <p:cNvPr id="3" name="Picture 11" descr="opatwar51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06638" y="603250"/>
            <a:ext cx="1103312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2" descr="opatwar518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90963" y="619125"/>
            <a:ext cx="10668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3" descr="92тр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2738" y="188913"/>
            <a:ext cx="10382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4" descr="36 копия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92088" y="2930525"/>
            <a:ext cx="9144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495425" y="225425"/>
            <a:ext cx="3440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ЗАХАРОВ ПЕТР ИВАНОВИЧ</a:t>
            </a:r>
            <a:r>
              <a:rPr lang="ru-RU"/>
              <a:t> </a:t>
            </a:r>
          </a:p>
        </p:txBody>
      </p:sp>
      <p:pic>
        <p:nvPicPr>
          <p:cNvPr id="2" name="Picture 15" descr="Захаров Петр Иванович2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6700" y="647700"/>
            <a:ext cx="144145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DSCN171оп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73550" y="579438"/>
            <a:ext cx="19367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07975" y="3341688"/>
            <a:ext cx="59959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 12.06.1908г.  Умер 09.05.1994г.                                    Звание: мл. командир.                                                                              В РККА с 1941 года. Место призыва: Челябинский РВК, Челябинская обл.</a:t>
            </a:r>
            <a:r>
              <a:rPr lang="ru-RU"/>
              <a:t>                                                                           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69900" y="4603750"/>
            <a:ext cx="157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Награжден: 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44500" y="5040313"/>
            <a:ext cx="4498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ОРДЕНОМ  КРАСНОГО  ЗНАМЕНИ »</a:t>
            </a:r>
            <a:r>
              <a:rPr lang="ru-RU"/>
              <a:t> </a:t>
            </a:r>
          </a:p>
        </p:txBody>
      </p:sp>
      <p:pic>
        <p:nvPicPr>
          <p:cNvPr id="3" name="Picture 10" descr="92т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9838" y="773113"/>
            <a:ext cx="1190625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320800" y="244475"/>
            <a:ext cx="3919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Рослов  Михаил  Александрович</a:t>
            </a:r>
          </a:p>
          <a:p>
            <a:pPr eaLnBrk="0" hangingPunct="0">
              <a:defRPr/>
            </a:pPr>
            <a:endParaRPr lang="ru-RU" b="1" i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" name="Picture 18" descr="рослов 2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8763" y="731838"/>
            <a:ext cx="14827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DSCрослов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24350" y="755650"/>
            <a:ext cx="17827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54025" y="3290888"/>
            <a:ext cx="57673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 06. 02. 1925г. Умер 13.04.2007г.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Авиационный техник – механик. В годы ВОВ служил в Днепропетровской военной флотилии, в авиационном полку.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Служил и после войны до 1950 года.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69863" y="280988"/>
            <a:ext cx="3632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Союстов  Иван  Степанович 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806700" y="8001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Союстова  Пелагея  Ивановна</a:t>
            </a:r>
          </a:p>
        </p:txBody>
      </p:sp>
      <p:pic>
        <p:nvPicPr>
          <p:cNvPr id="29701" name="Picture 8" descr="дядь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3038" y="760413"/>
            <a:ext cx="14239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7" descr="Scan_150312_23284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41900" y="1220788"/>
            <a:ext cx="1333500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38113" y="2889250"/>
            <a:ext cx="3705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05. 06. 1922 – 28. 12. 1995 г.г.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Термист, изготавливал детали для танков.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208088" y="4349750"/>
            <a:ext cx="51974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15.10.1962 – 25.05.2009 г.г.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Слесарь- сборщик, делала заготовки для боеприпасов.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годы ВОВ трудились на Челябинском тракторном заводе. </a:t>
            </a:r>
          </a:p>
        </p:txBody>
      </p:sp>
      <p:pic>
        <p:nvPicPr>
          <p:cNvPr id="29706" name="Picture 10" descr="DSCN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20850" y="630238"/>
            <a:ext cx="974725" cy="1546225"/>
          </a:xfrm>
          <a:prstGeom prst="rect">
            <a:avLst/>
          </a:prstGeom>
          <a:noFill/>
        </p:spPr>
      </p:pic>
      <p:pic>
        <p:nvPicPr>
          <p:cNvPr id="29707" name="Picture 11" descr="DSCN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44938" y="1133475"/>
            <a:ext cx="1006475" cy="1771650"/>
          </a:xfrm>
          <a:prstGeom prst="rect">
            <a:avLst/>
          </a:prstGeom>
          <a:noFill/>
        </p:spPr>
      </p:pic>
      <p:pic>
        <p:nvPicPr>
          <p:cNvPr id="29708" name="Picture 12" descr="DN133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0813" y="3813175"/>
            <a:ext cx="971550" cy="1784350"/>
          </a:xfrm>
          <a:prstGeom prst="rect">
            <a:avLst/>
          </a:prstGeom>
          <a:noFill/>
        </p:spPr>
      </p:pic>
      <p:pic>
        <p:nvPicPr>
          <p:cNvPr id="29709" name="Picture 13" descr="DSC33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76675" y="2740025"/>
            <a:ext cx="976313" cy="1554163"/>
          </a:xfrm>
          <a:prstGeom prst="rect">
            <a:avLst/>
          </a:prstGeom>
          <a:noFill/>
        </p:spPr>
      </p:pic>
      <p:pic>
        <p:nvPicPr>
          <p:cNvPr id="29710" name="Picture 14" descr="DSCN13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78113" y="1241425"/>
            <a:ext cx="1112837" cy="1393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46050" y="195263"/>
            <a:ext cx="6145213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цеха работали по казарменному положению. В холодных помещениях люди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люди выполняли свой долг по шестнадцать – восемнадцать часов, систематически недоедая и недосыпая, с полной отдачей сил. Никто не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покидал своих рабочих мест, пока не выполнял две- три нормы за смену.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Поистине сутью и смыслом жизни коллектива завода стали слова: « Все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фронта! Все для Победы!» Всего за военное время заводом было выпущено и отправлено на фронт восемнадцать тысяч самоходных артиллерийских установок и танков различных типов, восемнадцать миллионов заготовок для боеприпасов и сорок девять тысяч дизель- моторов для танков. И в этом важном, для нашей страны, деле принимали непосредственное участие мои прабабушка и прадедушка. Им было присвоено звание « Ветеран тыла» и были награждены медалями.</a:t>
            </a:r>
          </a:p>
          <a:p>
            <a:pPr algn="ctr"/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им за Победу!!!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965200" y="373063"/>
            <a:ext cx="4035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Мусатова   Любовь  Степановна</a:t>
            </a:r>
          </a:p>
        </p:txBody>
      </p:sp>
      <p:pic>
        <p:nvPicPr>
          <p:cNvPr id="31749" name="Picture 11" descr="согласие196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4950" y="760413"/>
            <a:ext cx="1539875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DSCNмусат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56075" y="733425"/>
            <a:ext cx="19954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233363" y="3246438"/>
            <a:ext cx="60452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Родилась 30.09.1928г. Детство провела в детском доме.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15 лет, ее призвали  работать на завод. Так как она была девочкой  крупной и рослой , ее  поставили работать на станок, на котором изготавливали  пули. И всю войну она проработала на этом заводе.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Любовь Степановну наградили: « Медалью за доблестный труд»</a:t>
            </a:r>
          </a:p>
        </p:txBody>
      </p:sp>
      <p:pic>
        <p:nvPicPr>
          <p:cNvPr id="31752" name="Picture 9" descr="201101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92363" y="939800"/>
            <a:ext cx="939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939800" y="4394200"/>
            <a:ext cx="4664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 великий день победы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Много лет тому назад.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День Победы помнят наши деды,</a:t>
            </a:r>
          </a:p>
          <a:p>
            <a:pPr algn="ctr"/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должен помнить каждый из внучат.</a:t>
            </a:r>
          </a:p>
        </p:txBody>
      </p:sp>
      <p:pic>
        <p:nvPicPr>
          <p:cNvPr id="34820" name="Picture 4" descr="DSCN171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839788" y="195263"/>
            <a:ext cx="5270269" cy="3952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4921490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532563" cy="6532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Лоскутов Егор Федорович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725" y="204788"/>
            <a:ext cx="1485900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 descr="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6438" y="276225"/>
            <a:ext cx="1238250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7и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33750" y="307975"/>
            <a:ext cx="12255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дядья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73613" y="307975"/>
            <a:ext cx="1322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6ллн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25413" y="2303463"/>
            <a:ext cx="16224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согласие2 7760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46288" y="2297113"/>
            <a:ext cx="1254125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1" descr="согласие196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40113" y="2293938"/>
            <a:ext cx="1327150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2" descr="image (3)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30775" y="2306638"/>
            <a:ext cx="13716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5" descr="Захаров Петр Иванович222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95263" y="4184650"/>
            <a:ext cx="139382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6" descr="МИнин А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881188" y="4206875"/>
            <a:ext cx="133985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7" descr="Scan_150312_232846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33763" y="4230688"/>
            <a:ext cx="1195387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8" descr="рослов 22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949825" y="4287838"/>
            <a:ext cx="1247775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9" descr="7и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33750" y="307975"/>
            <a:ext cx="122555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93700" y="1660525"/>
            <a:ext cx="60436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Ваше мужество в бою... </a:t>
            </a:r>
          </a:p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Вашу боль... За Ваши раны...</a:t>
            </a:r>
          </a:p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За жизнь счастливую мою – </a:t>
            </a:r>
          </a:p>
          <a:p>
            <a:pPr algn="ctr">
              <a:defRPr/>
            </a:pP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Земной поклон Вам, ВЕТЕРАНЫ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2" descr="7и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3863" y="835025"/>
            <a:ext cx="1679575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984250" y="268288"/>
            <a:ext cx="4206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Зелянин  Виктор  Григорьевич</a:t>
            </a:r>
          </a:p>
        </p:txBody>
      </p:sp>
      <p:pic>
        <p:nvPicPr>
          <p:cNvPr id="18436" name="Picture 14" descr="DSCNзеляние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2563" y="796925"/>
            <a:ext cx="19748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180975" y="3592513"/>
            <a:ext cx="6291263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17 ноября 1921 году. Умер в августе 1979 году.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Ушел на фронт в июне 1943 года, обучался в стрелковом полку. 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Воевал на 1ом Украинском и Ленинградском фронтах – </a:t>
            </a:r>
            <a:r>
              <a:rPr lang="ru-RU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рядовой</a:t>
            </a: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Награжден: 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Орден « Красной звезды»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Медаль « За победу над Германией»</a:t>
            </a:r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Благодарности за освобождение городов Польши и Германии.</a:t>
            </a:r>
          </a:p>
        </p:txBody>
      </p:sp>
      <p:pic>
        <p:nvPicPr>
          <p:cNvPr id="18438" name="Picture 17" descr="award10-s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7650" y="2390775"/>
            <a:ext cx="10445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8" descr="36 копия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97100" y="746125"/>
            <a:ext cx="83978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-114300" y="238125"/>
            <a:ext cx="5414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/>
              <a:t>                            </a:t>
            </a: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Лоскутов Егор Фёдорович</a:t>
            </a:r>
          </a:p>
        </p:txBody>
      </p:sp>
      <p:pic>
        <p:nvPicPr>
          <p:cNvPr id="2" name="Picture 4" descr="Лоскутов Егор Федорович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5913" y="731838"/>
            <a:ext cx="17748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DSCN1лоск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46588" y="685800"/>
            <a:ext cx="177323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312738" y="3092450"/>
            <a:ext cx="6024562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i="1">
                <a:solidFill>
                  <a:schemeClr val="bg1"/>
                </a:solidFill>
              </a:rPr>
              <a:t>(</a:t>
            </a:r>
            <a:r>
              <a:rPr lang="ru-RU" b="1" i="1">
                <a:solidFill>
                  <a:schemeClr val="bg1"/>
                </a:solidFill>
              </a:rPr>
              <a:t>3 мая 1911 — 3 мая 1959)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Родился 3 мая 1911 года. Место рождения: Курганская обл., Галкинский р-н, Заозерский с/с (в настоящее время: Курганская обл., Щучанский р-н, с. Песчанское)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22 июня 1941 году призван в ряды Рабо́че-крестья́нской Кра́сной а́рмии (РККА). Красноармеец. Место призыва: Галкинский РВК, Челябинская обл., Галкинский р-н (в настоящее время: Курганская обл., Шумихинский р-н)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3 апреля 1942 года получил легкое ранение.</a:t>
            </a:r>
          </a:p>
        </p:txBody>
      </p:sp>
      <p:pic>
        <p:nvPicPr>
          <p:cNvPr id="20486" name="Picture 7" descr="43м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49488" y="771525"/>
            <a:ext cx="742950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Medal-Za-boevy-e-zaslugx35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52800" y="757238"/>
            <a:ext cx="8540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289050" y="212725"/>
            <a:ext cx="3624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Маслов Павел Федорович  </a:t>
            </a:r>
          </a:p>
        </p:txBody>
      </p:sp>
      <p:pic>
        <p:nvPicPr>
          <p:cNvPr id="21507" name="Picture 4" descr="image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762000"/>
            <a:ext cx="1692275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DSCN1масл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92600" y="665163"/>
            <a:ext cx="18288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76238" y="3789363"/>
            <a:ext cx="59245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1912 г. рождения, член ВКП/б с 1943 г., русский, крестьянин, призван в РККА июль 1941г., Мендыгаринский  РВК Кустанайской области, в действующей армии с августа 1941г., легко ранен 30 июля 1942 г.</a:t>
            </a:r>
          </a:p>
          <a:p>
            <a:pPr algn="ctr">
              <a:defRPr/>
            </a:pPr>
            <a:r>
              <a:rPr lang="ru-RU" b="1" i="1" u="sng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</a:t>
            </a: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« Медалью за отвагу»</a:t>
            </a:r>
          </a:p>
        </p:txBody>
      </p:sp>
      <p:pic>
        <p:nvPicPr>
          <p:cNvPr id="21510" name="Picture 8" descr="150px-Medal_fValor_USS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30475" y="869950"/>
            <a:ext cx="123031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468438" y="225425"/>
            <a:ext cx="3475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Минин  Андрей  Васильевич.</a:t>
            </a:r>
          </a:p>
        </p:txBody>
      </p:sp>
      <p:pic>
        <p:nvPicPr>
          <p:cNvPr id="2" name="Picture 4" descr="МИнин 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741363"/>
            <a:ext cx="1563688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DSCNминин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57663" y="603250"/>
            <a:ext cx="1868487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5588" y="3116263"/>
            <a:ext cx="55467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25 октября 1924 года. 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Призван в ВОВ  09 декабря 1943 году.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Направлен в учебно- военный  танковый полк г. Челябинска.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Принимал участие в освобождении Польши, Восточной Пруссии.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 медалями: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589088" y="5186363"/>
            <a:ext cx="321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«За взятие Кенигсберга» 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398588" y="5667375"/>
            <a:ext cx="3463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За победу Над Германией»</a:t>
            </a:r>
          </a:p>
        </p:txBody>
      </p:sp>
      <p:pic>
        <p:nvPicPr>
          <p:cNvPr id="23560" name="Picture 9" descr="kenigsbe19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51038" y="744538"/>
            <a:ext cx="930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0" descr="36 копия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21025" y="1344613"/>
            <a:ext cx="827088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730375" y="365125"/>
            <a:ext cx="3540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Мусатов  Иван  Михайлович </a:t>
            </a:r>
          </a:p>
        </p:txBody>
      </p:sp>
      <p:pic>
        <p:nvPicPr>
          <p:cNvPr id="2" name="Picture 10" descr="согласие2 776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063" y="720725"/>
            <a:ext cx="150495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DSCNмусат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16363" y="769938"/>
            <a:ext cx="1995487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46063" y="3235325"/>
            <a:ext cx="60674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13.02.1924г. Место рождения  Челябинская обл., г. Юрюзань. С 17 лет  работал на полевой кухне, поставлял еду на передовую. Затем участвовал в боевых действиях в русско- японской войне.</a:t>
            </a:r>
          </a:p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Награжден: «Орденом Отечественной войны II степени»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058988" y="5324475"/>
            <a:ext cx="2290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 Медаль Жукова»</a:t>
            </a:r>
          </a:p>
        </p:txBody>
      </p:sp>
      <p:pic>
        <p:nvPicPr>
          <p:cNvPr id="3" name="Picture 8" descr="opatwar518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82775" y="749300"/>
            <a:ext cx="10017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9" descr="Zhukedal_SBS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43225" y="1452563"/>
            <a:ext cx="865188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0" descr="opatwar518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82775" y="749300"/>
            <a:ext cx="10017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595438" y="179388"/>
            <a:ext cx="3221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Насаев  Бакий  Хафизович</a:t>
            </a:r>
          </a:p>
        </p:txBody>
      </p:sp>
      <p:pic>
        <p:nvPicPr>
          <p:cNvPr id="2" name="Picture 6" descr="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363" y="711200"/>
            <a:ext cx="14478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4" descr="DSCNзеляние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62463" y="539750"/>
            <a:ext cx="18542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420688" y="2917825"/>
            <a:ext cx="5440362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1903 года  рождения. Был призван в ряды Красной армии 1ноября 1941 года во второй артиллерийский полк- ездовой.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Участвовал в Великой Отечественной войне с декабря 1941 года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( после присяги) по 12 марта 1942 года. 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Был тяжело ранен в левую ногу.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Уволен в запас по ранению 1 ноября 1942 года и работал в шахте.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 u="sng">
                <a:solidFill>
                  <a:schemeClr val="bg1"/>
                </a:solidFill>
              </a:rPr>
              <a:t>Награжден:</a:t>
            </a:r>
            <a:endParaRPr lang="ru-RU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chemeClr val="bg1"/>
                </a:solidFill>
              </a:rPr>
              <a:t>Медаль « За победу над Германией»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914400" y="6083300"/>
            <a:ext cx="4711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Медаль « За доблестный труд в ВОВ»</a:t>
            </a:r>
          </a:p>
        </p:txBody>
      </p:sp>
      <p:pic>
        <p:nvPicPr>
          <p:cNvPr id="3" name="Picture 8" descr="36 копи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95500" y="695325"/>
            <a:ext cx="8128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9" descr="20110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06763" y="1106488"/>
            <a:ext cx="939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786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</cp:lastModifiedBy>
  <cp:revision>113</cp:revision>
  <dcterms:created xsi:type="dcterms:W3CDTF">2013-11-19T05:52:05Z</dcterms:created>
  <dcterms:modified xsi:type="dcterms:W3CDTF">2019-05-08T18:37:53Z</dcterms:modified>
</cp:coreProperties>
</file>