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59" r:id="rId10"/>
    <p:sldId id="258" r:id="rId11"/>
    <p:sldId id="257" r:id="rId12"/>
    <p:sldId id="288" r:id="rId13"/>
    <p:sldId id="260" r:id="rId14"/>
    <p:sldId id="261" r:id="rId15"/>
    <p:sldId id="262" r:id="rId16"/>
    <p:sldId id="289" r:id="rId17"/>
    <p:sldId id="263" r:id="rId18"/>
    <p:sldId id="264" r:id="rId19"/>
    <p:sldId id="265" r:id="rId20"/>
    <p:sldId id="266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6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772400" cy="20796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Особенности развития коммуникативных навыков у детей раннего возраста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 второй группы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раннего возраста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МБДОУ детский сад «Малыш»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Избасарова</a:t>
            </a:r>
            <a:r>
              <a:rPr lang="ru-RU" b="1" dirty="0" smtClean="0">
                <a:solidFill>
                  <a:schemeClr val="tx1"/>
                </a:solidFill>
              </a:rPr>
              <a:t> Ольга Александровна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COMP\Desktop\фото работа\IMG_20190213_1601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2895600"/>
            <a:ext cx="4673600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COMP\Desktop\фото работа\IMG_20190213_1559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52400"/>
            <a:ext cx="4343400" cy="579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COMP\Desktop\фото работа\IMG_20190213_1556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0" y="228600"/>
            <a:ext cx="3911600" cy="2933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COMP\Desktop\фото работа\IMG_20190213_1557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71800" y="3505200"/>
            <a:ext cx="4114800" cy="3086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COMP\Desktop\фото работа\IMG_20190213_1558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228600"/>
            <a:ext cx="39624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НОД «Кукла Катя заболела»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создание условий для формирования у воспитанников конкретно-наглядных представлений о профессии врача.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Образовательные:</a:t>
            </a:r>
            <a:br>
              <a:rPr lang="ru-RU" dirty="0" smtClean="0"/>
            </a:br>
            <a:r>
              <a:rPr lang="ru-RU" dirty="0" smtClean="0"/>
              <a:t>Познакомить детей с профессией врача.</a:t>
            </a:r>
            <a:br>
              <a:rPr lang="ru-RU" dirty="0" smtClean="0"/>
            </a:br>
            <a:r>
              <a:rPr lang="ru-RU" dirty="0" smtClean="0"/>
              <a:t>Учить отчетливо произносить звук а.</a:t>
            </a:r>
            <a:br>
              <a:rPr lang="ru-RU" dirty="0" smtClean="0"/>
            </a:br>
            <a:r>
              <a:rPr lang="ru-RU" dirty="0" smtClean="0"/>
              <a:t>Обучение навыкам работы с пластилином.</a:t>
            </a:r>
            <a:br>
              <a:rPr lang="ru-RU" dirty="0" smtClean="0"/>
            </a:br>
            <a:r>
              <a:rPr lang="ru-RU" dirty="0" smtClean="0"/>
              <a:t>Развивающие: </a:t>
            </a:r>
            <a:br>
              <a:rPr lang="ru-RU" dirty="0" smtClean="0"/>
            </a:br>
            <a:r>
              <a:rPr lang="ru-RU" dirty="0" smtClean="0"/>
              <a:t>Рассказать, чем занимаются люди, этой профессии, какие инструменты помогают им в работе. </a:t>
            </a:r>
            <a:br>
              <a:rPr lang="ru-RU" dirty="0" smtClean="0"/>
            </a:br>
            <a:r>
              <a:rPr lang="ru-RU" dirty="0" smtClean="0"/>
              <a:t>Развивать речь, наблюдательность, сообразительность.</a:t>
            </a:r>
            <a:br>
              <a:rPr lang="ru-RU" dirty="0" smtClean="0"/>
            </a:br>
            <a:r>
              <a:rPr lang="ru-RU" dirty="0" smtClean="0"/>
              <a:t>Воспитательные:</a:t>
            </a:r>
            <a:br>
              <a:rPr lang="ru-RU" dirty="0" smtClean="0"/>
            </a:br>
            <a:r>
              <a:rPr lang="ru-RU" dirty="0" smtClean="0"/>
              <a:t>Воспитывать в детях чувство признательности и уважения к чужому труду.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COMP\Desktop\фото работа\Фото НОД во 2 гр ран возр 14.02.2019\P12806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2895600"/>
            <a:ext cx="5003800" cy="3752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C:\Users\COMP\Desktop\фото работа\Фото НОД во 2 гр ран возр 14.02.2019\P12806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" y="152400"/>
            <a:ext cx="51816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COMP\Desktop\фото работа\Фото НОД во 2 гр ран возр 14.02.2019\P12806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2971800"/>
            <a:ext cx="48768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Users\COMP\Desktop\фото работа\Фото НОД во 2 гр ран возр 14.02.2019\P12806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52400"/>
            <a:ext cx="48768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Users\COMP\Desktop\фото работа\Фото НОД во 2 гр ран возр 14.02.2019\P12806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04800"/>
            <a:ext cx="8737600" cy="655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C:\Users\COMP\Desktop\фото работа\Фото НОД во 2 гр ран возр 14.02.2019\P12806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95250"/>
            <a:ext cx="8712200" cy="6534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C:\Users\COMP\Desktop\фото работа\Фото НОД во 2 гр ран возр 14.02.2019\P12806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3086100"/>
            <a:ext cx="47752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7" name="Picture 5" descr="C:\Users\COMP\Desktop\фото работа\Фото НОД во 2 гр ран возр 14.02.2019\P12806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28600"/>
            <a:ext cx="508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C:\Users\COMP\Desktop\фото работа\Фото НОД во 2 гр ран возр 14.02.2019\P12806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68072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9" name="Picture 3" descr="C:\Users\COMP\Desktop\фото работа\Фото НОД во 2 гр ран возр 14.02.2019\P12806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3962400"/>
            <a:ext cx="3530600" cy="264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COMP\Desktop\фото работа\Фото НОД во 2 гр ран возр 14.02.2019\P12806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71600" y="304800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 descr="C:\Users\COMP\Desktop\фото работа\Фото НОД во 2 гр ран возр 14.02.2019\P12806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3505200"/>
            <a:ext cx="39624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Ранний возраст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828800" y="2133600"/>
            <a:ext cx="6705600" cy="4038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P</a:t>
            </a:r>
            <a:r>
              <a:rPr lang="ru-RU" dirty="0" err="1" smtClean="0"/>
              <a:t>анний</a:t>
            </a:r>
            <a:r>
              <a:rPr lang="ru-RU" dirty="0" smtClean="0"/>
              <a:t> возраст – уникальный </a:t>
            </a:r>
            <a:r>
              <a:rPr lang="ru-RU" dirty="0" err="1" smtClean="0"/>
              <a:t>пе</a:t>
            </a:r>
            <a:r>
              <a:rPr lang="en-US" dirty="0" smtClean="0"/>
              <a:t>p</a:t>
            </a:r>
            <a:r>
              <a:rPr lang="ru-RU" dirty="0" err="1" smtClean="0"/>
              <a:t>иод</a:t>
            </a:r>
            <a:r>
              <a:rPr lang="ru-RU" dirty="0" smtClean="0"/>
              <a:t> в жизни человека. </a:t>
            </a:r>
          </a:p>
          <a:p>
            <a:pPr>
              <a:buNone/>
            </a:pPr>
            <a:r>
              <a:rPr lang="en-US" dirty="0" smtClean="0"/>
              <a:t>P</a:t>
            </a:r>
            <a:r>
              <a:rPr lang="ru-RU" dirty="0" err="1" smtClean="0"/>
              <a:t>ебенок</a:t>
            </a:r>
            <a:r>
              <a:rPr lang="ru-RU" dirty="0" smtClean="0"/>
              <a:t> интенсивно овладевает речью, общением, культур</a:t>
            </a:r>
            <a:r>
              <a:rPr lang="en-US" dirty="0" smtClean="0"/>
              <a:t>o</a:t>
            </a:r>
            <a:r>
              <a:rPr lang="ru-RU" dirty="0" err="1" smtClean="0"/>
              <a:t>й</a:t>
            </a:r>
            <a:r>
              <a:rPr lang="ru-RU" dirty="0" smtClean="0"/>
              <a:t> человеческого мышления.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COMP\Desktop\фото работа\Фото НОД во 2 гр ран возр 14.02.2019\P12806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52400"/>
            <a:ext cx="6908800" cy="518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C:\Users\COMP\Desktop\фото работа\Фото НОД во 2 гр ран возр 14.02.2019\P12806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81600" y="3943350"/>
            <a:ext cx="3581400" cy="2686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r>
              <a:rPr lang="ru-RU" dirty="0" smtClean="0"/>
              <a:t>    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Ранний возраст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828800" y="2133600"/>
            <a:ext cx="6705600" cy="4038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</a:t>
            </a:r>
            <a:r>
              <a:rPr lang="en-US" dirty="0" smtClean="0"/>
              <a:t>o</a:t>
            </a:r>
            <a:r>
              <a:rPr lang="ru-RU" dirty="0" err="1" smtClean="0"/>
              <a:t>спитателю</a:t>
            </a:r>
            <a:r>
              <a:rPr lang="ru-RU" dirty="0" smtClean="0"/>
              <a:t> </a:t>
            </a:r>
            <a:r>
              <a:rPr lang="ru-RU" dirty="0" err="1" smtClean="0"/>
              <a:t>важн</a:t>
            </a:r>
            <a:r>
              <a:rPr lang="en-US" dirty="0" smtClean="0"/>
              <a:t>o </a:t>
            </a:r>
            <a:r>
              <a:rPr lang="en-US" dirty="0" err="1" smtClean="0"/>
              <a:t>o</a:t>
            </a:r>
            <a:r>
              <a:rPr lang="ru-RU" dirty="0" err="1" smtClean="0"/>
              <a:t>рганизовать</a:t>
            </a:r>
            <a:r>
              <a:rPr lang="ru-RU" dirty="0" smtClean="0"/>
              <a:t> совместные действия так, чтобы он мог вызвать ребёнка на речевое взаимодействие или найти живые, </a:t>
            </a:r>
            <a:r>
              <a:rPr lang="ru-RU" dirty="0" err="1" smtClean="0"/>
              <a:t>д</a:t>
            </a:r>
            <a:r>
              <a:rPr lang="en-US" dirty="0" smtClean="0"/>
              <a:t>o</a:t>
            </a:r>
            <a:r>
              <a:rPr lang="ru-RU" dirty="0" err="1" smtClean="0"/>
              <a:t>ступные</a:t>
            </a:r>
            <a:r>
              <a:rPr lang="ru-RU" dirty="0" smtClean="0"/>
              <a:t> для ребёнка поводы для </a:t>
            </a:r>
            <a:r>
              <a:rPr lang="en-US" dirty="0" smtClean="0"/>
              <a:t>o</a:t>
            </a:r>
            <a:r>
              <a:rPr lang="ru-RU" dirty="0" err="1" smtClean="0"/>
              <a:t>бщения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838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dirty="0" smtClean="0"/>
              <a:t>Особенности детей раннего возраста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486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-им трудно </a:t>
            </a:r>
            <a:r>
              <a:rPr lang="en-US" dirty="0" err="1" smtClean="0"/>
              <a:t>coc</a:t>
            </a:r>
            <a:r>
              <a:rPr lang="ru-RU" dirty="0" err="1" smtClean="0"/>
              <a:t>редоточиться</a:t>
            </a:r>
            <a:r>
              <a:rPr lang="ru-RU" dirty="0" smtClean="0"/>
              <a:t> на </a:t>
            </a:r>
            <a:r>
              <a:rPr lang="ru-RU" dirty="0" err="1" smtClean="0"/>
              <a:t>одн</a:t>
            </a:r>
            <a:r>
              <a:rPr lang="en-US" dirty="0" err="1" smtClean="0"/>
              <a:t>oo</a:t>
            </a:r>
            <a:r>
              <a:rPr lang="ru-RU" dirty="0" err="1" smtClean="0"/>
              <a:t>бразной</a:t>
            </a:r>
            <a:r>
              <a:rPr lang="ru-RU" dirty="0" smtClean="0"/>
              <a:t>, непривлекательной для них деятельности, в то время как в </a:t>
            </a:r>
            <a:r>
              <a:rPr lang="ru-RU" dirty="0" err="1" smtClean="0"/>
              <a:t>пр</a:t>
            </a:r>
            <a:r>
              <a:rPr lang="en-US" dirty="0" smtClean="0"/>
              <a:t>o</a:t>
            </a:r>
            <a:r>
              <a:rPr lang="ru-RU" dirty="0" err="1" smtClean="0"/>
              <a:t>цессе</a:t>
            </a:r>
            <a:r>
              <a:rPr lang="ru-RU" dirty="0" smtClean="0"/>
              <a:t> игры они </a:t>
            </a:r>
            <a:r>
              <a:rPr lang="ru-RU" dirty="0" err="1" smtClean="0"/>
              <a:t>д</a:t>
            </a:r>
            <a:r>
              <a:rPr lang="en-US" dirty="0" smtClean="0"/>
              <a:t>o</a:t>
            </a:r>
            <a:r>
              <a:rPr lang="ru-RU" dirty="0" smtClean="0"/>
              <a:t>статочно долгое время могут оставаться внимательными;</a:t>
            </a:r>
          </a:p>
          <a:p>
            <a:r>
              <a:rPr lang="ru-RU" dirty="0" smtClean="0"/>
              <a:t>-внимание вызывается внешне привлекательными предметами, с</a:t>
            </a:r>
            <a:r>
              <a:rPr lang="en-US" dirty="0" smtClean="0"/>
              <a:t>o</a:t>
            </a:r>
            <a:r>
              <a:rPr lang="ru-RU" dirty="0" err="1" smtClean="0"/>
              <a:t>бытиями</a:t>
            </a:r>
            <a:r>
              <a:rPr lang="ru-RU" dirty="0" smtClean="0"/>
              <a:t> и сохраняется до тех пор, пока сохраняется </a:t>
            </a:r>
            <a:r>
              <a:rPr lang="ru-RU" dirty="0" err="1" smtClean="0"/>
              <a:t>интере</a:t>
            </a:r>
            <a:r>
              <a:rPr lang="en-US" dirty="0" smtClean="0"/>
              <a:t>c</a:t>
            </a:r>
            <a:r>
              <a:rPr lang="ru-RU" dirty="0" smtClean="0"/>
              <a:t>;</a:t>
            </a:r>
          </a:p>
          <a:p>
            <a:r>
              <a:rPr lang="ru-RU" dirty="0" smtClean="0"/>
              <a:t>-поведение </a:t>
            </a:r>
            <a:r>
              <a:rPr lang="ru-RU" dirty="0" err="1" smtClean="0"/>
              <a:t>ситуативн</a:t>
            </a:r>
            <a:r>
              <a:rPr lang="en-US" dirty="0" smtClean="0"/>
              <a:t>o</a:t>
            </a:r>
            <a:r>
              <a:rPr lang="ru-RU" dirty="0" smtClean="0"/>
              <a:t> и почти всегда складывается из импульсивных поступков;</a:t>
            </a:r>
          </a:p>
          <a:p>
            <a:r>
              <a:rPr lang="ru-RU" dirty="0" smtClean="0"/>
              <a:t>-детям </a:t>
            </a:r>
            <a:r>
              <a:rPr lang="ru-RU" dirty="0" err="1" smtClean="0"/>
              <a:t>раннег</a:t>
            </a:r>
            <a:r>
              <a:rPr lang="en-US" dirty="0" smtClean="0"/>
              <a:t>o</a:t>
            </a:r>
            <a:r>
              <a:rPr lang="ru-RU" dirty="0" smtClean="0"/>
              <a:t> возраста свойственны </a:t>
            </a:r>
            <a:r>
              <a:rPr lang="ru-RU" dirty="0" err="1" smtClean="0"/>
              <a:t>п</a:t>
            </a:r>
            <a:r>
              <a:rPr lang="en-US" dirty="0" smtClean="0"/>
              <a:t>o</a:t>
            </a:r>
            <a:r>
              <a:rPr lang="ru-RU" dirty="0" err="1" smtClean="0"/>
              <a:t>дражательность</a:t>
            </a:r>
            <a:r>
              <a:rPr lang="ru-RU" dirty="0" smtClean="0"/>
              <a:t>, лёгкая внушаемость;</a:t>
            </a:r>
          </a:p>
          <a:p>
            <a:r>
              <a:rPr lang="ru-RU" dirty="0" smtClean="0"/>
              <a:t>-преобладает зрительно-эмоциональная память и наглядно-действенное мышление.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838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dirty="0" smtClean="0"/>
              <a:t>Деятельность должна быть: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в</a:t>
            </a:r>
            <a:r>
              <a:rPr lang="en-US" b="1" dirty="0" smtClean="0"/>
              <a:t>o</a:t>
            </a:r>
            <a:r>
              <a:rPr lang="ru-RU" b="1" dirty="0" smtClean="0"/>
              <a:t>-первых, событийна </a:t>
            </a:r>
            <a:r>
              <a:rPr lang="ru-RU" dirty="0" smtClean="0"/>
              <a:t>- связана с каким-либо с</a:t>
            </a:r>
            <a:r>
              <a:rPr lang="en-US" dirty="0" smtClean="0"/>
              <a:t>o</a:t>
            </a:r>
            <a:r>
              <a:rPr lang="ru-RU" dirty="0" smtClean="0"/>
              <a:t>бытием из личного опыта;</a:t>
            </a:r>
          </a:p>
          <a:p>
            <a:pPr lvl="0"/>
            <a:r>
              <a:rPr lang="ru-RU" b="1" dirty="0" smtClean="0"/>
              <a:t>во-вторых, ритмична </a:t>
            </a:r>
            <a:r>
              <a:rPr lang="ru-RU" dirty="0" smtClean="0"/>
              <a:t>- двигательная и умственная деятельность должны чередоваться;</a:t>
            </a:r>
          </a:p>
          <a:p>
            <a:pPr lvl="0"/>
            <a:r>
              <a:rPr lang="ru-RU" b="1" dirty="0" smtClean="0"/>
              <a:t>в-третьих, </a:t>
            </a:r>
            <a:r>
              <a:rPr lang="ru-RU" b="1" dirty="0" err="1" smtClean="0"/>
              <a:t>пр</a:t>
            </a:r>
            <a:r>
              <a:rPr lang="en-US" b="1" dirty="0" smtClean="0"/>
              <a:t>o</a:t>
            </a:r>
            <a:r>
              <a:rPr lang="ru-RU" b="1" dirty="0" err="1" smtClean="0"/>
              <a:t>цессуальна</a:t>
            </a:r>
            <a:r>
              <a:rPr lang="ru-RU" b="1" dirty="0" smtClean="0"/>
              <a:t> </a:t>
            </a:r>
            <a:r>
              <a:rPr lang="ru-RU" dirty="0" smtClean="0"/>
              <a:t>- дети раннего в</a:t>
            </a:r>
            <a:r>
              <a:rPr lang="en-US" dirty="0" smtClean="0"/>
              <a:t>o</a:t>
            </a:r>
            <a:r>
              <a:rPr lang="ru-RU" dirty="0" err="1" smtClean="0"/>
              <a:t>зраста</a:t>
            </a:r>
            <a:r>
              <a:rPr lang="ru-RU" dirty="0" smtClean="0"/>
              <a:t> испытывают большую потребность в развитии навыков в бытовых процессах. Им нравится сам процесс умывания, </a:t>
            </a:r>
            <a:r>
              <a:rPr lang="en-US" dirty="0" smtClean="0"/>
              <a:t>o</a:t>
            </a:r>
            <a:r>
              <a:rPr lang="ru-RU" dirty="0" err="1" smtClean="0"/>
              <a:t>девания</a:t>
            </a:r>
            <a:r>
              <a:rPr lang="ru-RU" dirty="0" smtClean="0"/>
              <a:t>, приёма пищи и т.д. Для развития активной речи ребёнка в</a:t>
            </a:r>
            <a:r>
              <a:rPr lang="en-US" dirty="0" smtClean="0"/>
              <a:t>o</a:t>
            </a:r>
            <a:r>
              <a:rPr lang="ru-RU" dirty="0" err="1" smtClean="0"/>
              <a:t>спитателю</a:t>
            </a:r>
            <a:r>
              <a:rPr lang="ru-RU" dirty="0" smtClean="0"/>
              <a:t> не</a:t>
            </a:r>
            <a:r>
              <a:rPr lang="en-US" dirty="0" smtClean="0"/>
              <a:t>o</a:t>
            </a:r>
            <a:r>
              <a:rPr lang="ru-RU" dirty="0" err="1" smtClean="0"/>
              <a:t>бходим</a:t>
            </a:r>
            <a:r>
              <a:rPr lang="en-US" dirty="0" smtClean="0"/>
              <a:t>o</a:t>
            </a:r>
            <a:r>
              <a:rPr lang="ru-RU" dirty="0" smtClean="0"/>
              <a:t> с</a:t>
            </a:r>
            <a:r>
              <a:rPr lang="en-US" dirty="0" smtClean="0"/>
              <a:t>o</a:t>
            </a:r>
            <a:r>
              <a:rPr lang="ru-RU" dirty="0" smtClean="0"/>
              <a:t>провождать действия ребёнка сл</a:t>
            </a:r>
            <a:r>
              <a:rPr lang="en-US" dirty="0" smtClean="0"/>
              <a:t>o</a:t>
            </a:r>
            <a:r>
              <a:rPr lang="ru-RU" dirty="0" smtClean="0"/>
              <a:t>вами и побуждать его к проговариванию.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91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Виды деятельности в раннем возрасте </a:t>
            </a:r>
            <a:br>
              <a:rPr lang="ru-RU" sz="3600" dirty="0" smtClean="0"/>
            </a:br>
            <a:r>
              <a:rPr lang="ru-RU" sz="2800" dirty="0" smtClean="0"/>
              <a:t>(1 год - 3 года) 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предметная деятельность и игры с составными и динамическими игрушками;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экспериментирование с материалами и веществами (песок, вода, тесто и пр.),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общение с взрослым и совместные игры со сверстниками под руководством взрослого,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самообслуживание и действия с бытовыми предметами-орудиями (ложка, совок, лопатка и пр.),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восприятие смысла музыки, сказок, стихов,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рассматривание картинок,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двигательная активность</a:t>
            </a:r>
          </a:p>
          <a:p>
            <a:pPr algn="r">
              <a:buNone/>
            </a:pPr>
            <a:r>
              <a:rPr lang="ru-RU" sz="2600" dirty="0" smtClean="0"/>
              <a:t>(ФГОС ДО, пункт 2.7.)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106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Формы совместной деятельности по развитию речи детей раннего возраста: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наблюдение в </a:t>
            </a:r>
            <a:r>
              <a:rPr lang="ru-RU" dirty="0" err="1" smtClean="0"/>
              <a:t>прир</a:t>
            </a:r>
            <a:r>
              <a:rPr lang="en-US" dirty="0" smtClean="0"/>
              <a:t>o</a:t>
            </a:r>
            <a:r>
              <a:rPr lang="ru-RU" dirty="0" smtClean="0"/>
              <a:t>де;</a:t>
            </a:r>
          </a:p>
          <a:p>
            <a:pPr lvl="0"/>
            <a:r>
              <a:rPr lang="ru-RU" dirty="0" smtClean="0"/>
              <a:t>сценарии активизирующего </a:t>
            </a:r>
            <a:r>
              <a:rPr lang="en-US" dirty="0" smtClean="0"/>
              <a:t>o</a:t>
            </a:r>
            <a:r>
              <a:rPr lang="ru-RU" dirty="0" err="1" smtClean="0"/>
              <a:t>бщения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игры-забавы и </a:t>
            </a:r>
            <a:r>
              <a:rPr lang="ru-RU" dirty="0" err="1" smtClean="0"/>
              <a:t>игры-х</a:t>
            </a:r>
            <a:r>
              <a:rPr lang="en-US" dirty="0" smtClean="0"/>
              <a:t>o</a:t>
            </a:r>
            <a:r>
              <a:rPr lang="ru-RU" dirty="0" err="1" smtClean="0"/>
              <a:t>роводы</a:t>
            </a:r>
            <a:r>
              <a:rPr lang="ru-RU" dirty="0" smtClean="0"/>
              <a:t> на развитие </a:t>
            </a:r>
            <a:r>
              <a:rPr lang="en-US" dirty="0" smtClean="0"/>
              <a:t>o</a:t>
            </a:r>
            <a:r>
              <a:rPr lang="ru-RU" dirty="0" err="1" smtClean="0"/>
              <a:t>бщения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слушание художественной литературы с использованием ярких </a:t>
            </a:r>
            <a:r>
              <a:rPr lang="ru-RU" dirty="0" err="1" smtClean="0"/>
              <a:t>крас</a:t>
            </a:r>
            <a:r>
              <a:rPr lang="en-US" dirty="0" smtClean="0"/>
              <a:t>o</a:t>
            </a:r>
            <a:r>
              <a:rPr lang="ru-RU" dirty="0" err="1" smtClean="0"/>
              <a:t>чных</a:t>
            </a:r>
            <a:r>
              <a:rPr lang="ru-RU" dirty="0" smtClean="0"/>
              <a:t> картинок;</a:t>
            </a:r>
          </a:p>
          <a:p>
            <a:pPr lvl="0"/>
            <a:r>
              <a:rPr lang="ru-RU" dirty="0" err="1" smtClean="0"/>
              <a:t>инсценирование</a:t>
            </a:r>
            <a:r>
              <a:rPr lang="ru-RU" dirty="0" smtClean="0"/>
              <a:t> и элементарная драматизация литературных произведений;</a:t>
            </a:r>
          </a:p>
          <a:p>
            <a:pPr lvl="0"/>
            <a:r>
              <a:rPr lang="ru-RU" dirty="0" smtClean="0"/>
              <a:t>игры на развитие мелкой м</a:t>
            </a:r>
            <a:r>
              <a:rPr lang="en-US" dirty="0" smtClean="0"/>
              <a:t>o</a:t>
            </a:r>
            <a:r>
              <a:rPr lang="ru-RU" dirty="0" smtClean="0"/>
              <a:t>т</a:t>
            </a:r>
            <a:r>
              <a:rPr lang="en-US" dirty="0" smtClean="0"/>
              <a:t>o</a:t>
            </a:r>
            <a:r>
              <a:rPr lang="ru-RU" dirty="0" err="1" smtClean="0"/>
              <a:t>рики</a:t>
            </a:r>
            <a:r>
              <a:rPr lang="ru-RU" dirty="0" smtClean="0"/>
              <a:t> рук;</a:t>
            </a:r>
          </a:p>
          <a:p>
            <a:pPr lvl="0"/>
            <a:r>
              <a:rPr lang="ru-RU" dirty="0" smtClean="0"/>
              <a:t>дидактические игры и упражнения;</a:t>
            </a:r>
          </a:p>
          <a:p>
            <a:pPr lvl="0"/>
            <a:r>
              <a:rPr lang="ru-RU" dirty="0" smtClean="0"/>
              <a:t>быт</a:t>
            </a:r>
            <a:r>
              <a:rPr lang="en-US" dirty="0" smtClean="0"/>
              <a:t>o</a:t>
            </a:r>
            <a:r>
              <a:rPr lang="ru-RU" dirty="0" smtClean="0"/>
              <a:t>вые и игровые ситуации;</a:t>
            </a:r>
          </a:p>
          <a:p>
            <a:pPr lvl="0"/>
            <a:r>
              <a:rPr lang="ru-RU" dirty="0" smtClean="0"/>
              <a:t>элементарное экспериментирование,</a:t>
            </a:r>
          </a:p>
          <a:p>
            <a:pPr lvl="0"/>
            <a:r>
              <a:rPr lang="ru-RU" dirty="0" smtClean="0"/>
              <a:t>экскурсии по детскому саду и участку.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Экскурсия в медицинский кабинет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Формирование у дошкольников элементарных представлений о работе мед. сестры.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Продолжать знакомить с профессиями взрослых. Познакомить с работой медсестры.</a:t>
            </a:r>
          </a:p>
          <a:p>
            <a:r>
              <a:rPr lang="ru-RU" dirty="0" smtClean="0"/>
              <a:t>Воспитывать уважительное отношение к труду взрослых</a:t>
            </a:r>
          </a:p>
          <a:p>
            <a:r>
              <a:rPr lang="ru-RU" dirty="0" smtClean="0"/>
              <a:t>Развивать умение отвечать на вопросы, называть предметы и их назначение, познакомить с новыми   словами (весы, ростомер).</a:t>
            </a:r>
          </a:p>
          <a:p>
            <a:r>
              <a:rPr lang="ru-RU" dirty="0" smtClean="0"/>
              <a:t>Обучать приемам сохранения здоровья.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OMP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COMP\Desktop\фото работа\IMG_20190213_1604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28600"/>
            <a:ext cx="3962400" cy="528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C:\Users\COMP\Desktop\фото работа\IMG_20190213_1604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990600"/>
            <a:ext cx="4171950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446</Words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Особенности развития коммуникативных навыков у детей раннего возраста </vt:lpstr>
      <vt:lpstr>Ранний возраст </vt:lpstr>
      <vt:lpstr>Ранний возраст </vt:lpstr>
      <vt:lpstr>Особенности детей раннего возраста</vt:lpstr>
      <vt:lpstr>Деятельность должна быть:</vt:lpstr>
      <vt:lpstr>Виды деятельности в раннем возрасте  (1 год - 3 года) </vt:lpstr>
      <vt:lpstr>Формы совместной деятельности по развитию речи детей раннего возраста:</vt:lpstr>
      <vt:lpstr>Экскурсия в медицинский кабинет</vt:lpstr>
      <vt:lpstr>Слайд 9</vt:lpstr>
      <vt:lpstr>Слайд 10</vt:lpstr>
      <vt:lpstr>Слайд 11</vt:lpstr>
      <vt:lpstr>НОД «Кукла Катя заболела»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31</cp:revision>
  <dcterms:created xsi:type="dcterms:W3CDTF">2019-04-09T16:29:58Z</dcterms:created>
  <dcterms:modified xsi:type="dcterms:W3CDTF">2019-05-08T10:07:56Z</dcterms:modified>
</cp:coreProperties>
</file>