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290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4281442"/>
              </p:ext>
            </p:extLst>
          </p:nvPr>
        </p:nvGraphicFramePr>
        <p:xfrm>
          <a:off x="251520" y="1397000"/>
          <a:ext cx="8640960" cy="311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/>
                <a:gridCol w="2160240"/>
                <a:gridCol w="2160240"/>
                <a:gridCol w="2160240"/>
              </a:tblGrid>
              <a:tr h="77803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360 : 40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86 – 77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418 – 406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954 – 945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77803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 – 19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900 : 10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270 : 3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630 : 7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77803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180 : 20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540 : 60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810 : 90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720 : 80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77803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450 :50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773 - 766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 : 9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191 - 182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0540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5455356"/>
              </p:ext>
            </p:extLst>
          </p:nvPr>
        </p:nvGraphicFramePr>
        <p:xfrm>
          <a:off x="1524000" y="1124744"/>
          <a:ext cx="6096000" cy="42484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1062118">
                <a:tc>
                  <a:txBody>
                    <a:bodyPr/>
                    <a:lstStyle/>
                    <a:p>
                      <a:pPr algn="l"/>
                      <a:r>
                        <a:rPr lang="ru-RU" sz="3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Продолжите ряд на 3 числа:</a:t>
                      </a:r>
                      <a:endParaRPr lang="ru-RU" sz="32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062118"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120, 240, 480,</a:t>
                      </a:r>
                      <a:r>
                        <a:rPr lang="ru-RU" sz="32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…</a:t>
                      </a:r>
                      <a:endParaRPr lang="ru-RU" sz="32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062118"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1, 4, 8, 13, 19, …</a:t>
                      </a:r>
                      <a:endParaRPr lang="ru-RU" sz="32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062118"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63803, 63809, 63827, …</a:t>
                      </a:r>
                      <a:endParaRPr lang="ru-RU" sz="32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038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4479780"/>
              </p:ext>
            </p:extLst>
          </p:nvPr>
        </p:nvGraphicFramePr>
        <p:xfrm>
          <a:off x="1187625" y="1397000"/>
          <a:ext cx="6840759" cy="39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0253"/>
                <a:gridCol w="2280253"/>
                <a:gridCol w="2280253"/>
              </a:tblGrid>
              <a:tr h="796032">
                <a:tc gridSpan="3"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Составь задачу: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9603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96032"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9603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3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·</a:t>
                      </a:r>
                      <a:endParaRPr lang="ru-RU" sz="32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9603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3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·</a:t>
                      </a:r>
                      <a:endParaRPr lang="ru-RU" sz="32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715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0324353"/>
              </p:ext>
            </p:extLst>
          </p:nvPr>
        </p:nvGraphicFramePr>
        <p:xfrm>
          <a:off x="1524000" y="1397000"/>
          <a:ext cx="6096000" cy="4053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 </a:t>
                      </a:r>
                      <a:endParaRPr lang="ru-RU" sz="3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a · a  </a:t>
                      </a:r>
                      <a:endParaRPr lang="ru-RU" sz="3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lang="en-US" sz="3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· t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 · b · c</a:t>
                      </a:r>
                      <a:endParaRPr lang="ru-RU" sz="32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lang="en-US" sz="3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32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 · 4</a:t>
                      </a:r>
                      <a:endParaRPr lang="ru-RU" sz="32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 a + b ) </a:t>
                      </a:r>
                      <a:r>
                        <a:rPr lang="en-US" sz="3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·  2 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 </a:t>
                      </a:r>
                      <a:endParaRPr lang="ru-RU" sz="32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 </a:t>
                      </a:r>
                      <a:r>
                        <a:rPr lang="en-US" sz="3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·  n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 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549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3000318"/>
              </p:ext>
            </p:extLst>
          </p:nvPr>
        </p:nvGraphicFramePr>
        <p:xfrm>
          <a:off x="1187625" y="1397000"/>
          <a:ext cx="6840759" cy="3184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0253"/>
                <a:gridCol w="2280253"/>
                <a:gridCol w="2280253"/>
              </a:tblGrid>
              <a:tr h="796032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 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 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 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96032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 км/ч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 ч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96032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630 км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 км/ч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96032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76 см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мин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736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9865169"/>
              </p:ext>
            </p:extLst>
          </p:nvPr>
        </p:nvGraphicFramePr>
        <p:xfrm>
          <a:off x="1187625" y="1397000"/>
          <a:ext cx="6696744" cy="3328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2232248"/>
                <a:gridCol w="2232248"/>
              </a:tblGrid>
              <a:tr h="832036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 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32036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35000</a:t>
                      </a:r>
                      <a:r>
                        <a:rPr lang="ru-RU" sz="3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руб.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 шт.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32036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 руб.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 шт.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32036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4800 руб.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120 руб.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955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7907495"/>
              </p:ext>
            </p:extLst>
          </p:nvPr>
        </p:nvGraphicFramePr>
        <p:xfrm>
          <a:off x="1524000" y="1397000"/>
          <a:ext cx="6096000" cy="32561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814034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… 7</a:t>
                      </a:r>
                      <a:r>
                        <a:rPr lang="ru-RU" sz="3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… 7 … 7 … 7 = 6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814034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… 6 … 6 … 6 = 5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814034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… 4 … 4 … 4 = 5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814034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 … 9 … 9 … 9 = 11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283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9081708"/>
              </p:ext>
            </p:extLst>
          </p:nvPr>
        </p:nvGraphicFramePr>
        <p:xfrm>
          <a:off x="1524000" y="1124744"/>
          <a:ext cx="6096000" cy="42484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1062118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( 10 + 990 </a:t>
                      </a:r>
                      <a:r>
                        <a:rPr lang="ru-RU" sz="3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 : 10 · 55 : 10 = </a:t>
                      </a:r>
                      <a:endParaRPr lang="ru-RU" sz="32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062118"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450 : 15 · 6 – 220 + 36 =</a:t>
                      </a:r>
                      <a:endParaRPr lang="ru-RU" sz="32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062118"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( 15 · 2 + 480 ) : 6 · 90 =</a:t>
                      </a:r>
                      <a:endParaRPr lang="ru-RU" sz="32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062118"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( 16 · 6 + 4 ) : 25 · 25 = </a:t>
                      </a:r>
                      <a:endParaRPr lang="ru-RU" sz="32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9492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610325"/>
              </p:ext>
            </p:extLst>
          </p:nvPr>
        </p:nvGraphicFramePr>
        <p:xfrm>
          <a:off x="1524000" y="1124744"/>
          <a:ext cx="6096000" cy="42484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1062118"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156</a:t>
                      </a:r>
                      <a:r>
                        <a:rPr lang="ru-RU" sz="32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3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· </a:t>
                      </a:r>
                      <a:r>
                        <a:rPr lang="ru-RU" sz="3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324</a:t>
                      </a:r>
                      <a:endParaRPr lang="ru-RU" sz="32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062118"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156 · ( 300 + 20 + 4 )</a:t>
                      </a:r>
                      <a:endParaRPr lang="ru-RU" sz="32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062118"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156 · 30 + 156 · 20 </a:t>
                      </a:r>
                      <a:endParaRPr lang="ru-RU" sz="32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062118"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156 · 300 + 156 · 20 + 156 · 4</a:t>
                      </a:r>
                      <a:endParaRPr lang="ru-RU" sz="32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322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3776469"/>
              </p:ext>
            </p:extLst>
          </p:nvPr>
        </p:nvGraphicFramePr>
        <p:xfrm>
          <a:off x="1524000" y="1268760"/>
          <a:ext cx="6096000" cy="432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864096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3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960 см = … м … </a:t>
                      </a:r>
                      <a:r>
                        <a:rPr lang="ru-RU" sz="3200" b="1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дм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 м = … см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37 </a:t>
                      </a:r>
                      <a:r>
                        <a:rPr lang="en-US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m = </a:t>
                      </a:r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… ц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г 25 мин = мин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 км 70 м = м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971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425993"/>
              </p:ext>
            </p:extLst>
          </p:nvPr>
        </p:nvGraphicFramePr>
        <p:xfrm>
          <a:off x="1524000" y="1268760"/>
          <a:ext cx="6096000" cy="432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864096">
                <a:tc>
                  <a:txBody>
                    <a:bodyPr/>
                    <a:lstStyle/>
                    <a:p>
                      <a:pPr algn="l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Сравни: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algn="just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 ц 68 кг … 5 ц 86 кг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algn="just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 т</a:t>
                      </a:r>
                      <a:r>
                        <a:rPr lang="ru-RU" sz="3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650 кг … 9</a:t>
                      </a:r>
                      <a:r>
                        <a:rPr lang="en-US" sz="3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3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r>
                        <a:rPr lang="en-US" sz="3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3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 ц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algn="just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75 км</a:t>
                      </a:r>
                      <a:r>
                        <a:rPr lang="ru-RU" sz="3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200 м … 75020 м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algn="just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сут 4 ч … 72 ч 40 мин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165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348</Words>
  <Application>Microsoft Office PowerPoint</Application>
  <PresentationFormat>Экран (4:3)</PresentationFormat>
  <Paragraphs>92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николай</dc:creator>
  <cp:lastModifiedBy>admin</cp:lastModifiedBy>
  <cp:revision>11</cp:revision>
  <dcterms:created xsi:type="dcterms:W3CDTF">2012-04-08T10:31:45Z</dcterms:created>
  <dcterms:modified xsi:type="dcterms:W3CDTF">2017-03-19T12:16:48Z</dcterms:modified>
</cp:coreProperties>
</file>