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6" r:id="rId13"/>
    <p:sldId id="277" r:id="rId14"/>
    <p:sldId id="267" r:id="rId15"/>
    <p:sldId id="268" r:id="rId16"/>
    <p:sldId id="269" r:id="rId17"/>
    <p:sldId id="270" r:id="rId18"/>
    <p:sldId id="271" r:id="rId19"/>
    <p:sldId id="272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00C03-B39C-44AA-BA73-894397AFB6B2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D94642-089D-4180-A787-825916BD38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940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D94642-089D-4180-A787-825916BD3835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806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08.05.2019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-1035496"/>
            <a:ext cx="7543800" cy="2593975"/>
          </a:xfrm>
        </p:spPr>
        <p:txBody>
          <a:bodyPr/>
          <a:lstStyle/>
          <a:p>
            <a:r>
              <a:rPr lang="fr-CH" sz="9600" dirty="0" smtClean="0"/>
              <a:t>Sports Quiz </a:t>
            </a:r>
            <a:endParaRPr lang="ru-RU" sz="9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863798"/>
            <a:ext cx="6876256" cy="38678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8323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204864"/>
            <a:ext cx="7620000" cy="4800600"/>
          </a:xfrm>
        </p:spPr>
        <p:txBody>
          <a:bodyPr>
            <a:normAutofit/>
          </a:bodyPr>
          <a:lstStyle/>
          <a:p>
            <a:r>
              <a:rPr lang="en-US" sz="4400" dirty="0"/>
              <a:t>a sport in which archery is performed with arrows for accuracy or range.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09712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60648"/>
            <a:ext cx="7620000" cy="1143000"/>
          </a:xfrm>
        </p:spPr>
        <p:txBody>
          <a:bodyPr/>
          <a:lstStyle/>
          <a:p>
            <a:r>
              <a:rPr lang="en-US" dirty="0" smtClean="0"/>
              <a:t>Archery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8460432" cy="5445224"/>
          </a:xfrm>
        </p:spPr>
      </p:pic>
    </p:spTree>
    <p:extLst>
      <p:ext uri="{BB962C8B-B14F-4D97-AF65-F5344CB8AC3E}">
        <p14:creationId xmlns:p14="http://schemas.microsoft.com/office/powerpoint/2010/main" val="3302660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48880"/>
            <a:ext cx="7620000" cy="4800600"/>
          </a:xfrm>
        </p:spPr>
        <p:txBody>
          <a:bodyPr>
            <a:normAutofit/>
          </a:bodyPr>
          <a:lstStyle/>
          <a:p>
            <a:r>
              <a:rPr lang="en-US" sz="3200" dirty="0"/>
              <a:t>it's moving on the ground using bicycles driven by human muscular strength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46754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60648"/>
            <a:ext cx="7620000" cy="1143000"/>
          </a:xfrm>
        </p:spPr>
        <p:txBody>
          <a:bodyPr/>
          <a:lstStyle/>
          <a:p>
            <a:r>
              <a:rPr lang="fr-CH" dirty="0" smtClean="0"/>
              <a:t>Cycling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5"/>
            <a:ext cx="8456517" cy="5373216"/>
          </a:xfrm>
        </p:spPr>
      </p:pic>
    </p:spTree>
    <p:extLst>
      <p:ext uri="{BB962C8B-B14F-4D97-AF65-F5344CB8AC3E}">
        <p14:creationId xmlns:p14="http://schemas.microsoft.com/office/powerpoint/2010/main" val="3458245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 the missing letters in the words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D_au_h_s</a:t>
            </a:r>
            <a:r>
              <a:rPr lang="en-US" dirty="0" smtClean="0"/>
              <a:t>  –                                </a:t>
            </a:r>
          </a:p>
          <a:p>
            <a:r>
              <a:rPr lang="en-US" dirty="0" err="1" smtClean="0"/>
              <a:t>A_ki_o</a:t>
            </a:r>
            <a:r>
              <a:rPr lang="en-US" dirty="0" smtClean="0"/>
              <a:t>  –                                      </a:t>
            </a:r>
          </a:p>
          <a:p>
            <a:r>
              <a:rPr lang="en-US" dirty="0" err="1" smtClean="0"/>
              <a:t>Mo_nta_n_er_ng</a:t>
            </a:r>
            <a:r>
              <a:rPr lang="en-US" dirty="0" smtClean="0"/>
              <a:t>   –</a:t>
            </a:r>
          </a:p>
          <a:p>
            <a:r>
              <a:rPr lang="en-US" dirty="0" err="1" smtClean="0"/>
              <a:t>W_ig_tli_ti_g</a:t>
            </a:r>
            <a:r>
              <a:rPr lang="en-US" dirty="0" smtClean="0"/>
              <a:t>  –  </a:t>
            </a:r>
          </a:p>
          <a:p>
            <a:r>
              <a:rPr lang="en-US" dirty="0" err="1" smtClean="0"/>
              <a:t>S_oo_er</a:t>
            </a:r>
            <a:r>
              <a:rPr lang="en-US" dirty="0" smtClean="0"/>
              <a:t>   –</a:t>
            </a:r>
          </a:p>
          <a:p>
            <a:r>
              <a:rPr lang="en-US" dirty="0" err="1" smtClean="0"/>
              <a:t>S_rf_ng</a:t>
            </a:r>
            <a:r>
              <a:rPr lang="en-US" dirty="0" smtClean="0"/>
              <a:t>  –</a:t>
            </a:r>
          </a:p>
          <a:p>
            <a:r>
              <a:rPr lang="en-US" dirty="0" err="1" smtClean="0"/>
              <a:t>F_nc_ng</a:t>
            </a:r>
            <a:r>
              <a:rPr lang="en-US" dirty="0" smtClean="0"/>
              <a:t>  –</a:t>
            </a:r>
          </a:p>
          <a:p>
            <a:r>
              <a:rPr lang="en-US" dirty="0" err="1" smtClean="0"/>
              <a:t>A_ro_ics</a:t>
            </a:r>
            <a:r>
              <a:rPr lang="en-US" dirty="0" smtClean="0"/>
              <a:t>  –</a:t>
            </a:r>
          </a:p>
          <a:p>
            <a:r>
              <a:rPr lang="en-US" dirty="0" err="1" smtClean="0"/>
              <a:t>Ar_he_y</a:t>
            </a:r>
            <a:r>
              <a:rPr lang="en-US" dirty="0" smtClean="0"/>
              <a:t> –</a:t>
            </a:r>
          </a:p>
          <a:p>
            <a:r>
              <a:rPr lang="en-US" dirty="0" err="1" smtClean="0"/>
              <a:t>G_mn_st_cs</a:t>
            </a:r>
            <a:r>
              <a:rPr lang="en-US" dirty="0" smtClean="0"/>
              <a:t> –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67744" y="1556792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Draughts 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969627" y="2018457"/>
            <a:ext cx="16662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Aikido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223955" y="2441759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Mountaineering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675928" y="2780928"/>
            <a:ext cx="4433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Weightlifting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200200" y="3211310"/>
            <a:ext cx="1912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Snooker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969627" y="3573016"/>
            <a:ext cx="15222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Surfing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050529" y="4008369"/>
            <a:ext cx="2454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Fencing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083013" y="4409044"/>
            <a:ext cx="2422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Aerobics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2035979" y="4797152"/>
            <a:ext cx="3106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Archery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2585941" y="5209293"/>
            <a:ext cx="2272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Gymnastics</a:t>
            </a:r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031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3289" y="692696"/>
            <a:ext cx="7620000" cy="4800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  </a:t>
            </a:r>
            <a:r>
              <a:rPr lang="en-US" sz="2000" dirty="0"/>
              <a:t>British athlete specializing in long-distance running, highway and cross-country running. The current world record holder in the marathon since October 13, 2002. The best athlete of the world 2002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97" y="2012074"/>
            <a:ext cx="7056784" cy="44181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59832" y="6412686"/>
            <a:ext cx="2031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Paula Jane Radcliffe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403648" y="-20706"/>
            <a:ext cx="58190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Most </a:t>
            </a:r>
            <a:r>
              <a:rPr lang="en-US" sz="4800" dirty="0"/>
              <a:t>popular athletes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860233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7620000" cy="4800600"/>
          </a:xfrm>
        </p:spPr>
        <p:txBody>
          <a:bodyPr/>
          <a:lstStyle/>
          <a:p>
            <a:r>
              <a:rPr lang="en-US" dirty="0" smtClean="0"/>
              <a:t>American </a:t>
            </a:r>
            <a:r>
              <a:rPr lang="en-US" dirty="0"/>
              <a:t>professional basketball player, playing the position of light and heavy forward. Acting for the team of the National Basketball Association "Los Angeles Lakers"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186" y="1268760"/>
            <a:ext cx="5210732" cy="50364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64003" y="6305200"/>
            <a:ext cx="2183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Lebron</a:t>
            </a:r>
            <a:r>
              <a:rPr lang="en-US" dirty="0" smtClean="0"/>
              <a:t> </a:t>
            </a:r>
            <a:r>
              <a:rPr lang="en-US" dirty="0"/>
              <a:t>Ramon James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6772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7620000" cy="4800600"/>
          </a:xfrm>
        </p:spPr>
        <p:txBody>
          <a:bodyPr/>
          <a:lstStyle/>
          <a:p>
            <a:r>
              <a:rPr lang="en-US" dirty="0"/>
              <a:t>Swiss professional tennis player; Winner of many records, including 20 titles in tournaments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80728"/>
            <a:ext cx="7899238" cy="52565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07904" y="6237312"/>
            <a:ext cx="1949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Roger Federer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58117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9099" y="188640"/>
            <a:ext cx="7620000" cy="4800600"/>
          </a:xfrm>
        </p:spPr>
        <p:txBody>
          <a:bodyPr/>
          <a:lstStyle/>
          <a:p>
            <a:r>
              <a:rPr lang="en-US" dirty="0"/>
              <a:t>Russian figure skater performing in single skating. The 2018 Olympic champion in single skating and the silver medalist in team competition.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2" y="1268760"/>
            <a:ext cx="6480720" cy="501373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570066" y="6282497"/>
            <a:ext cx="22980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/>
              <a:t>Alina</a:t>
            </a:r>
            <a:r>
              <a:rPr lang="en-US" sz="2400" dirty="0"/>
              <a:t> </a:t>
            </a:r>
            <a:r>
              <a:rPr lang="en-US" sz="2400" dirty="0" err="1"/>
              <a:t>Zagitova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95432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7620000" cy="4800600"/>
          </a:xfrm>
        </p:spPr>
        <p:txBody>
          <a:bodyPr/>
          <a:lstStyle/>
          <a:p>
            <a:r>
              <a:rPr lang="en-US" dirty="0" smtClean="0"/>
              <a:t>A  </a:t>
            </a:r>
            <a:r>
              <a:rPr lang="en-US" dirty="0"/>
              <a:t>professional Canadian hockey player, center forward of the </a:t>
            </a:r>
            <a:r>
              <a:rPr lang="ru-RU" dirty="0" smtClean="0"/>
              <a:t>«</a:t>
            </a:r>
            <a:r>
              <a:rPr lang="en-US" dirty="0" smtClean="0"/>
              <a:t>New </a:t>
            </a:r>
            <a:r>
              <a:rPr lang="en-US" dirty="0"/>
              <a:t>York Islanders </a:t>
            </a:r>
            <a:r>
              <a:rPr lang="en-US" dirty="0" smtClean="0"/>
              <a:t>club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052736"/>
            <a:ext cx="6503206" cy="52892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07904" y="6396335"/>
            <a:ext cx="1834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John </a:t>
            </a:r>
            <a:r>
              <a:rPr lang="en-US" sz="2400" dirty="0" smtClean="0"/>
              <a:t>Tavares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66889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Guess what sport or game is described in the description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420888"/>
            <a:ext cx="7620000" cy="4800600"/>
          </a:xfrm>
        </p:spPr>
        <p:txBody>
          <a:bodyPr>
            <a:normAutofit/>
          </a:bodyPr>
          <a:lstStyle/>
          <a:p>
            <a:r>
              <a:rPr lang="en-US" sz="3600" dirty="0"/>
              <a:t>team sport game in which two teams compete in a special area divided by a net, trying to direct the ball to the opponent’s side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39590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Proverbs </a:t>
            </a:r>
            <a:r>
              <a:rPr lang="en-US" dirty="0"/>
              <a:t>about sport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Good health is above. – </a:t>
            </a:r>
            <a:r>
              <a:rPr lang="ru-RU" sz="2400" dirty="0"/>
              <a:t>Здоровье всего дороже. Здоровье дороже всякого богатства.</a:t>
            </a:r>
          </a:p>
          <a:p>
            <a:r>
              <a:rPr lang="en-US" sz="2400" dirty="0"/>
              <a:t>Wealth is nothing without health. – </a:t>
            </a:r>
            <a:r>
              <a:rPr lang="ru-RU" sz="2400" dirty="0"/>
              <a:t>Здоровье дороже денег. Не рад больной и золотой кровати.</a:t>
            </a:r>
          </a:p>
          <a:p>
            <a:r>
              <a:rPr lang="en-US" sz="2400" dirty="0"/>
              <a:t>Happiness is nothing more than good health and a bad memory. – </a:t>
            </a:r>
            <a:r>
              <a:rPr lang="ru-RU" sz="2400" dirty="0"/>
              <a:t>Счастье это всего лишь хорошее здоровье и плохая память.</a:t>
            </a:r>
          </a:p>
          <a:p>
            <a:r>
              <a:rPr lang="en-US" sz="2400" dirty="0"/>
              <a:t>Health and cheerfulness mutually beget each other. – </a:t>
            </a:r>
            <a:r>
              <a:rPr lang="ru-RU" sz="2400" dirty="0"/>
              <a:t>Здоровье и жизнерадостность рука об руку идут</a:t>
            </a:r>
            <a:r>
              <a:rPr lang="ru-RU" sz="2400" dirty="0" smtClean="0"/>
              <a:t>.</a:t>
            </a:r>
            <a:endParaRPr lang="en-US" sz="2400" dirty="0" smtClean="0"/>
          </a:p>
          <a:p>
            <a:r>
              <a:rPr lang="ru-RU" sz="2400" dirty="0"/>
              <a:t>A </a:t>
            </a:r>
            <a:r>
              <a:rPr lang="ru-RU" sz="2400" dirty="0" err="1"/>
              <a:t>sound</a:t>
            </a:r>
            <a:r>
              <a:rPr lang="ru-RU" sz="2400" dirty="0"/>
              <a:t> </a:t>
            </a:r>
            <a:r>
              <a:rPr lang="ru-RU" sz="2400" dirty="0" err="1"/>
              <a:t>mind</a:t>
            </a:r>
            <a:r>
              <a:rPr lang="ru-RU" sz="2400" dirty="0"/>
              <a:t> </a:t>
            </a:r>
            <a:r>
              <a:rPr lang="ru-RU" sz="2400" dirty="0" err="1"/>
              <a:t>in</a:t>
            </a:r>
            <a:r>
              <a:rPr lang="ru-RU" sz="2400" dirty="0"/>
              <a:t> a </a:t>
            </a:r>
            <a:r>
              <a:rPr lang="ru-RU" sz="2400" dirty="0" err="1"/>
              <a:t>sound</a:t>
            </a:r>
            <a:r>
              <a:rPr lang="ru-RU" sz="2400" dirty="0"/>
              <a:t> </a:t>
            </a:r>
            <a:r>
              <a:rPr lang="ru-RU" sz="2400" dirty="0" err="1"/>
              <a:t>body</a:t>
            </a:r>
            <a:r>
              <a:rPr lang="ru-RU" sz="2400" dirty="0"/>
              <a:t>. – В здоровом теле здоровый дух.</a:t>
            </a:r>
          </a:p>
        </p:txBody>
      </p:sp>
    </p:spTree>
    <p:extLst>
      <p:ext uri="{BB962C8B-B14F-4D97-AF65-F5344CB8AC3E}">
        <p14:creationId xmlns:p14="http://schemas.microsoft.com/office/powerpoint/2010/main" val="1461288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0"/>
            <a:ext cx="7620000" cy="1143000"/>
          </a:xfrm>
        </p:spPr>
        <p:txBody>
          <a:bodyPr/>
          <a:lstStyle/>
          <a:p>
            <a:r>
              <a:rPr lang="en-US" dirty="0" smtClean="0"/>
              <a:t>Volleyball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8460432" cy="5805264"/>
          </a:xfrm>
        </p:spPr>
      </p:pic>
    </p:spTree>
    <p:extLst>
      <p:ext uri="{BB962C8B-B14F-4D97-AF65-F5344CB8AC3E}">
        <p14:creationId xmlns:p14="http://schemas.microsoft.com/office/powerpoint/2010/main" val="1271164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057400"/>
            <a:ext cx="7620000" cy="4800600"/>
          </a:xfrm>
        </p:spPr>
        <p:txBody>
          <a:bodyPr>
            <a:normAutofit/>
          </a:bodyPr>
          <a:lstStyle/>
          <a:p>
            <a:r>
              <a:rPr lang="en-US" sz="3600" dirty="0"/>
              <a:t>board game with special figures on a black and white cell board for two players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386349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0"/>
            <a:ext cx="7620000" cy="1143000"/>
          </a:xfrm>
        </p:spPr>
        <p:txBody>
          <a:bodyPr/>
          <a:lstStyle/>
          <a:p>
            <a:r>
              <a:rPr lang="en-US" sz="7200" dirty="0" smtClean="0"/>
              <a:t>Chess </a:t>
            </a:r>
            <a:endParaRPr lang="ru-RU" sz="7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68"/>
            <a:ext cx="8475984" cy="5517232"/>
          </a:xfrm>
        </p:spPr>
      </p:pic>
    </p:spTree>
    <p:extLst>
      <p:ext uri="{BB962C8B-B14F-4D97-AF65-F5344CB8AC3E}">
        <p14:creationId xmlns:p14="http://schemas.microsoft.com/office/powerpoint/2010/main" val="49619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48880"/>
            <a:ext cx="7620000" cy="4800600"/>
          </a:xfrm>
        </p:spPr>
        <p:txBody>
          <a:bodyPr>
            <a:normAutofit/>
          </a:bodyPr>
          <a:lstStyle/>
          <a:p>
            <a:r>
              <a:rPr lang="en-US" sz="3600" dirty="0"/>
              <a:t>sport and outdoor activities, the purpose of which is to climb the mountain </a:t>
            </a:r>
            <a:r>
              <a:rPr lang="en-US" sz="3600" dirty="0" smtClean="0"/>
              <a:t>tops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71398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7620000" cy="1143000"/>
          </a:xfrm>
        </p:spPr>
        <p:txBody>
          <a:bodyPr/>
          <a:lstStyle/>
          <a:p>
            <a:r>
              <a:rPr lang="en-US" dirty="0" smtClean="0"/>
              <a:t>Mountaineering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68"/>
            <a:ext cx="8460432" cy="5517232"/>
          </a:xfrm>
        </p:spPr>
      </p:pic>
    </p:spTree>
    <p:extLst>
      <p:ext uri="{BB962C8B-B14F-4D97-AF65-F5344CB8AC3E}">
        <p14:creationId xmlns:p14="http://schemas.microsoft.com/office/powerpoint/2010/main" val="1963361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57400"/>
            <a:ext cx="7620000" cy="4800600"/>
          </a:xfrm>
        </p:spPr>
        <p:txBody>
          <a:bodyPr>
            <a:normAutofit/>
          </a:bodyPr>
          <a:lstStyle/>
          <a:p>
            <a:r>
              <a:rPr lang="en-US" sz="3600" dirty="0"/>
              <a:t>It is a water sport in which a person travels to the front or bottom of a moving wave, which usually moves towards the shore.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72655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60648"/>
            <a:ext cx="7620000" cy="1143000"/>
          </a:xfrm>
        </p:spPr>
        <p:txBody>
          <a:bodyPr/>
          <a:lstStyle/>
          <a:p>
            <a:r>
              <a:rPr lang="en-US" sz="5400" dirty="0" smtClean="0"/>
              <a:t>Surfing </a:t>
            </a: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8454363" cy="5445224"/>
          </a:xfrm>
        </p:spPr>
      </p:pic>
    </p:spTree>
    <p:extLst>
      <p:ext uri="{BB962C8B-B14F-4D97-AF65-F5344CB8AC3E}">
        <p14:creationId xmlns:p14="http://schemas.microsoft.com/office/powerpoint/2010/main" val="3939167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216</TotalTime>
  <Words>391</Words>
  <Application>Microsoft Office PowerPoint</Application>
  <PresentationFormat>Экран (4:3)</PresentationFormat>
  <Paragraphs>56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Cambria</vt:lpstr>
      <vt:lpstr>Соседство</vt:lpstr>
      <vt:lpstr>Sports Quiz </vt:lpstr>
      <vt:lpstr>Guess what sport or game is described in the description</vt:lpstr>
      <vt:lpstr>Volleyball</vt:lpstr>
      <vt:lpstr>Презентация PowerPoint</vt:lpstr>
      <vt:lpstr>Chess </vt:lpstr>
      <vt:lpstr>Презентация PowerPoint</vt:lpstr>
      <vt:lpstr>Mountaineering </vt:lpstr>
      <vt:lpstr>Презентация PowerPoint</vt:lpstr>
      <vt:lpstr>Surfing </vt:lpstr>
      <vt:lpstr>Презентация PowerPoint</vt:lpstr>
      <vt:lpstr>Archery </vt:lpstr>
      <vt:lpstr>Презентация PowerPoint</vt:lpstr>
      <vt:lpstr>Cycling</vt:lpstr>
      <vt:lpstr>Put the missing letters in the words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Proverbs about sport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Sports Quiz </dc:title>
  <dc:creator>Alice</dc:creator>
  <cp:lastModifiedBy>HP</cp:lastModifiedBy>
  <cp:revision>17</cp:revision>
  <dcterms:created xsi:type="dcterms:W3CDTF">2019-04-29T13:38:26Z</dcterms:created>
  <dcterms:modified xsi:type="dcterms:W3CDTF">2019-05-08T10:32:43Z</dcterms:modified>
</cp:coreProperties>
</file>