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8"/>
  </p:handoutMasterIdLst>
  <p:sldIdLst>
    <p:sldId id="256" r:id="rId2"/>
    <p:sldId id="260" r:id="rId3"/>
    <p:sldId id="257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1EA20-183A-409C-9052-55AA20080918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0B10D-12B9-414B-AF2E-19C41C788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A59A8-4034-44E8-B5D5-A4363B463E74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4B9FC-1552-4C9C-B4BC-8C004B9EE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FF0000"/>
                </a:solidFill>
                <a:latin typeface="Comic Sans MS" pitchFamily="66" charset="0"/>
              </a:rPr>
              <a:t>Природа Бурятии</a:t>
            </a:r>
            <a:endParaRPr lang="ru-RU" sz="9600" b="1" i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6357958"/>
            <a:ext cx="4572000" cy="500042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err="1" smtClean="0">
                <a:solidFill>
                  <a:schemeClr val="bg2">
                    <a:lumMod val="10000"/>
                  </a:schemeClr>
                </a:solidFill>
              </a:rPr>
              <a:t>Подготовил:Тубчинов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bg2">
                    <a:lumMod val="10000"/>
                  </a:schemeClr>
                </a:solidFill>
              </a:rPr>
              <a:t>Цэдэн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42984"/>
            <a:ext cx="9144000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19004688">
            <a:off x="2342909" y="2539399"/>
            <a:ext cx="30753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Иркутская область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 rot="19386997">
            <a:off x="3661154" y="438518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Оз.Байкал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 rot="18738941">
            <a:off x="4210641" y="4493825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БУРЯТИЯ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 rot="19262736">
            <a:off x="5558511" y="4569581"/>
            <a:ext cx="2579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Читинская область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5572140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Монголия 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 rot="18407565">
            <a:off x="4547391" y="3341425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S=351</a:t>
            </a:r>
            <a:r>
              <a:rPr lang="ru-RU" b="1" dirty="0" smtClean="0"/>
              <a:t>,3тыс.км2</a:t>
            </a: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трелка вправо 20"/>
          <p:cNvSpPr/>
          <p:nvPr/>
        </p:nvSpPr>
        <p:spPr>
          <a:xfrm rot="21402975">
            <a:off x="1221542" y="3537032"/>
            <a:ext cx="1285884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714612" y="928670"/>
            <a:ext cx="1000926" cy="1786744"/>
            <a:chOff x="2428066" y="500042"/>
            <a:chExt cx="1000926" cy="1786744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2428860" y="500042"/>
              <a:ext cx="1000132" cy="785818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1571604" y="1428736"/>
              <a:ext cx="1714512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Группа 31"/>
          <p:cNvGrpSpPr/>
          <p:nvPr/>
        </p:nvGrpSpPr>
        <p:grpSpPr>
          <a:xfrm>
            <a:off x="428596" y="927876"/>
            <a:ext cx="1000926" cy="1786744"/>
            <a:chOff x="2428066" y="500042"/>
            <a:chExt cx="1000926" cy="178674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428860" y="500042"/>
              <a:ext cx="1000132" cy="785818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1571604" y="1428736"/>
              <a:ext cx="1714512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Рельеф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46546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071546"/>
            <a:ext cx="847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1071546"/>
            <a:ext cx="432000" cy="54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857496"/>
            <a:ext cx="139763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285720" y="3071811"/>
            <a:ext cx="1214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err="1" smtClean="0"/>
              <a:t>Kz</a:t>
            </a:r>
            <a:r>
              <a:rPr lang="en-US" sz="2000" b="1" dirty="0" smtClean="0"/>
              <a:t>    </a:t>
            </a:r>
            <a:r>
              <a:rPr lang="en-US" sz="2000" b="1" dirty="0" err="1" smtClean="0"/>
              <a:t>ArPr</a:t>
            </a:r>
            <a:endParaRPr lang="en-US" sz="20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  </a:t>
            </a:r>
            <a:r>
              <a:rPr lang="en-US" sz="2000" b="1" dirty="0" err="1" smtClean="0"/>
              <a:t>Mz</a:t>
            </a:r>
            <a:r>
              <a:rPr lang="en-US" sz="2000" b="1" dirty="0" smtClean="0"/>
              <a:t>   </a:t>
            </a:r>
            <a:r>
              <a:rPr lang="en-US" sz="2000" b="1" dirty="0" err="1" smtClean="0"/>
              <a:t>Pz</a:t>
            </a:r>
            <a:endParaRPr lang="ru-RU" sz="2000" b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2643182"/>
            <a:ext cx="11906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3857620" y="2500306"/>
            <a:ext cx="25003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Горные хребты-</a:t>
            </a:r>
          </a:p>
          <a:p>
            <a:r>
              <a:rPr lang="ru-RU" dirty="0" err="1" smtClean="0"/>
              <a:t>Хамар-Дабан</a:t>
            </a:r>
            <a:r>
              <a:rPr lang="ru-RU" dirty="0" smtClean="0"/>
              <a:t>(2371м.),</a:t>
            </a:r>
          </a:p>
          <a:p>
            <a:r>
              <a:rPr lang="ru-RU" dirty="0" err="1" smtClean="0"/>
              <a:t>Хангарульский</a:t>
            </a:r>
            <a:r>
              <a:rPr lang="ru-RU" dirty="0" smtClean="0"/>
              <a:t>(2758м.),</a:t>
            </a:r>
          </a:p>
          <a:p>
            <a:r>
              <a:rPr lang="ru-RU" dirty="0" err="1" smtClean="0"/>
              <a:t>Баргузинский</a:t>
            </a:r>
            <a:r>
              <a:rPr lang="ru-RU" dirty="0" smtClean="0"/>
              <a:t>(2840м.),</a:t>
            </a:r>
          </a:p>
          <a:p>
            <a:r>
              <a:rPr lang="ru-RU" dirty="0" err="1" smtClean="0"/>
              <a:t>Улан-Бургасы</a:t>
            </a:r>
            <a:r>
              <a:rPr lang="ru-RU" dirty="0" smtClean="0"/>
              <a:t>(2033м.),</a:t>
            </a:r>
          </a:p>
          <a:p>
            <a:r>
              <a:rPr lang="ru-RU" dirty="0" smtClean="0"/>
              <a:t>Икатский(2612м.) и другие.</a:t>
            </a:r>
          </a:p>
        </p:txBody>
      </p:sp>
      <p:sp>
        <p:nvSpPr>
          <p:cNvPr id="22" name="Стрелка вправо 21"/>
          <p:cNvSpPr/>
          <p:nvPr/>
        </p:nvSpPr>
        <p:spPr>
          <a:xfrm>
            <a:off x="1714480" y="5643578"/>
            <a:ext cx="928694" cy="28575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714612" y="5657671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Оз.Байкал -  глубочайшее озеро в мире. </a:t>
            </a:r>
            <a:r>
              <a:rPr lang="en-US" dirty="0" smtClean="0"/>
              <a:t>S</a:t>
            </a:r>
            <a:r>
              <a:rPr lang="ru-RU" dirty="0" smtClean="0"/>
              <a:t>=31471км2.,глубина=1637м.</a:t>
            </a:r>
          </a:p>
          <a:p>
            <a:r>
              <a:rPr lang="ru-RU" dirty="0" smtClean="0"/>
              <a:t>Озеро тектонического происхождения.  Крупнейший резервуар пресной воды                  </a:t>
            </a: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1714488"/>
            <a:ext cx="16287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5857884" y="785794"/>
            <a:ext cx="328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Г.Мунку-Сардык</a:t>
            </a:r>
            <a:r>
              <a:rPr lang="ru-RU" dirty="0" smtClean="0"/>
              <a:t>(3491м)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929454" y="507207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Оз.Байкал(-1637м )</a:t>
            </a:r>
            <a:endParaRPr lang="ru-RU" dirty="0"/>
          </a:p>
        </p:txBody>
      </p:sp>
      <p:sp>
        <p:nvSpPr>
          <p:cNvPr id="36" name="Диагональная полоса 35"/>
          <p:cNvSpPr/>
          <p:nvPr/>
        </p:nvSpPr>
        <p:spPr>
          <a:xfrm rot="9466651">
            <a:off x="160294" y="4995152"/>
            <a:ext cx="1714715" cy="1184426"/>
          </a:xfrm>
          <a:prstGeom prst="diagStripe">
            <a:avLst>
              <a:gd name="adj" fmla="val 71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47" name="Группа 46"/>
          <p:cNvGrpSpPr/>
          <p:nvPr/>
        </p:nvGrpSpPr>
        <p:grpSpPr>
          <a:xfrm rot="1982187">
            <a:off x="687096" y="4290548"/>
            <a:ext cx="357984" cy="2037750"/>
            <a:chOff x="2499504" y="3929066"/>
            <a:chExt cx="357984" cy="1358116"/>
          </a:xfrm>
        </p:grpSpPr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1820843" y="4607727"/>
              <a:ext cx="1358116" cy="79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2500298" y="3929066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2500298" y="5284800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2500298" y="5072074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2500298" y="4857760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2500298" y="4572008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500298" y="4214818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 rot="12633243">
            <a:off x="1278879" y="4664404"/>
            <a:ext cx="357984" cy="2037750"/>
            <a:chOff x="2499504" y="3929066"/>
            <a:chExt cx="357984" cy="1358116"/>
          </a:xfrm>
        </p:grpSpPr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1820843" y="4607727"/>
              <a:ext cx="1358116" cy="794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2500298" y="3929066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2500298" y="5284800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2500298" y="5072074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2500298" y="4857760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2500298" y="4572008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2500298" y="4214818"/>
              <a:ext cx="357190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 rot="18401157">
            <a:off x="532168" y="537044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Оз.Байкал</a:t>
            </a:r>
            <a:endParaRPr lang="ru-RU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1000108"/>
          </a:xfrm>
        </p:spPr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214282" y="928670"/>
            <a:ext cx="1428760" cy="1357322"/>
            <a:chOff x="428596" y="1071546"/>
            <a:chExt cx="1428760" cy="1357322"/>
          </a:xfrm>
        </p:grpSpPr>
        <p:sp>
          <p:nvSpPr>
            <p:cNvPr id="14" name="Солнце 13"/>
            <p:cNvSpPr/>
            <p:nvPr/>
          </p:nvSpPr>
          <p:spPr>
            <a:xfrm>
              <a:off x="500034" y="1071546"/>
              <a:ext cx="1357322" cy="1357322"/>
            </a:xfrm>
            <a:prstGeom prst="sun">
              <a:avLst>
                <a:gd name="adj" fmla="val 2094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596" y="1142984"/>
              <a:ext cx="14287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b="1" dirty="0" smtClean="0"/>
                <a:t>  </a:t>
              </a:r>
              <a:r>
                <a:rPr lang="ru-RU" sz="7200" dirty="0" smtClean="0"/>
                <a:t>К</a:t>
              </a:r>
              <a:r>
                <a:rPr lang="ru-RU" sz="7200" b="1" dirty="0" smtClean="0"/>
                <a:t> </a:t>
              </a:r>
              <a:endParaRPr lang="ru-RU" sz="7200" b="1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14480" y="428604"/>
            <a:ext cx="71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Умеренно-континентальный пояс</a:t>
            </a:r>
            <a:r>
              <a:rPr lang="ru-RU" sz="3600" dirty="0" smtClean="0"/>
              <a:t>      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357430"/>
            <a:ext cx="678657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t=</a:t>
            </a:r>
            <a:r>
              <a:rPr lang="ru-RU" sz="4400" dirty="0" smtClean="0">
                <a:solidFill>
                  <a:srgbClr val="FF0000"/>
                </a:solidFill>
              </a:rPr>
              <a:t>27</a:t>
            </a:r>
            <a:r>
              <a:rPr lang="en-US" sz="4400" dirty="0" smtClean="0">
                <a:solidFill>
                  <a:srgbClr val="FF0000"/>
                </a:solidFill>
              </a:rPr>
              <a:t>            </a:t>
            </a:r>
            <a:r>
              <a:rPr lang="ru-RU" sz="4400" dirty="0" smtClean="0">
                <a:solidFill>
                  <a:srgbClr val="FF0000"/>
                </a:solidFill>
              </a:rPr>
              <a:t>лето</a:t>
            </a:r>
          </a:p>
          <a:p>
            <a:r>
              <a:rPr lang="en-US" sz="4400" dirty="0" smtClean="0">
                <a:solidFill>
                  <a:srgbClr val="00B0F0"/>
                </a:solidFill>
              </a:rPr>
              <a:t>t=-</a:t>
            </a:r>
            <a:r>
              <a:rPr lang="ru-RU" sz="4400" dirty="0" smtClean="0">
                <a:solidFill>
                  <a:srgbClr val="00B0F0"/>
                </a:solidFill>
              </a:rPr>
              <a:t>27      </a:t>
            </a:r>
            <a:r>
              <a:rPr lang="en-US" sz="4400" dirty="0" smtClean="0">
                <a:solidFill>
                  <a:srgbClr val="00B0F0"/>
                </a:solidFill>
              </a:rPr>
              <a:t>    </a:t>
            </a:r>
            <a:r>
              <a:rPr lang="ru-RU" sz="4400" dirty="0" smtClean="0">
                <a:solidFill>
                  <a:srgbClr val="00B0F0"/>
                </a:solidFill>
              </a:rPr>
              <a:t>зима</a:t>
            </a:r>
            <a:endParaRPr lang="en-US" sz="4400" dirty="0" smtClean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2571744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50"/>
                </a:solidFill>
              </a:rPr>
              <a:t>A=</a:t>
            </a:r>
            <a:r>
              <a:rPr lang="ru-RU" sz="4800" dirty="0" smtClean="0">
                <a:solidFill>
                  <a:srgbClr val="00B050"/>
                </a:solidFill>
              </a:rPr>
              <a:t>54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5857884" y="2643182"/>
            <a:ext cx="1928826" cy="8572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929322" y="2643182"/>
            <a:ext cx="1785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500</a:t>
            </a:r>
            <a:endParaRPr lang="ru-RU" sz="4400" b="1" dirty="0"/>
          </a:p>
        </p:txBody>
      </p:sp>
      <p:sp>
        <p:nvSpPr>
          <p:cNvPr id="21" name="Стрелка вправо 20"/>
          <p:cNvSpPr/>
          <p:nvPr/>
        </p:nvSpPr>
        <p:spPr>
          <a:xfrm rot="986464">
            <a:off x="5097899" y="2738434"/>
            <a:ext cx="714380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9767184">
            <a:off x="5166547" y="3233520"/>
            <a:ext cx="714380" cy="28575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714744" y="2721114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УВМ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16200000" flipV="1">
            <a:off x="4589859" y="2911075"/>
            <a:ext cx="571504" cy="1785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42844" y="4572008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ГШ!</a:t>
            </a:r>
            <a:r>
              <a:rPr lang="ru-RU" sz="3600" b="1" i="1" dirty="0" smtClean="0"/>
              <a:t>→              →      →У.п.→</a:t>
            </a:r>
            <a:endParaRPr lang="ru-RU" sz="36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500570"/>
            <a:ext cx="1362072" cy="1054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500570"/>
            <a:ext cx="642942" cy="88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Облако 24"/>
          <p:cNvSpPr/>
          <p:nvPr/>
        </p:nvSpPr>
        <p:spPr>
          <a:xfrm>
            <a:off x="5715008" y="4572008"/>
            <a:ext cx="1928826" cy="8572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072198" y="4572008"/>
            <a:ext cx="121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500</a:t>
            </a:r>
            <a:endParaRPr lang="ru-RU" sz="4800" b="1" i="1" dirty="0"/>
          </a:p>
        </p:txBody>
      </p:sp>
      <p:sp>
        <p:nvSpPr>
          <p:cNvPr id="27" name="Выгнутая вправо стрелка 26"/>
          <p:cNvSpPr/>
          <p:nvPr/>
        </p:nvSpPr>
        <p:spPr>
          <a:xfrm>
            <a:off x="7929586" y="2714620"/>
            <a:ext cx="928694" cy="2500330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6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Природные зоны</a:t>
            </a:r>
            <a:br>
              <a:rPr lang="ru-RU" dirty="0" smtClean="0"/>
            </a:br>
            <a:r>
              <a:rPr lang="ru-RU" dirty="0" smtClean="0"/>
              <a:t>Тайга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00166" y="1357298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У.п. </a:t>
            </a:r>
            <a:r>
              <a:rPr lang="ru-RU" sz="3200" dirty="0" smtClean="0">
                <a:solidFill>
                  <a:srgbClr val="0070C0"/>
                </a:solidFill>
              </a:rPr>
              <a:t>УВМ</a:t>
            </a:r>
            <a:r>
              <a:rPr lang="ru-RU" sz="3200" dirty="0" smtClean="0"/>
              <a:t>                    </a:t>
            </a:r>
            <a:r>
              <a:rPr lang="ru-RU" sz="3200" dirty="0" smtClean="0">
                <a:solidFill>
                  <a:srgbClr val="00B050"/>
                </a:solidFill>
              </a:rPr>
              <a:t>А=40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1142984"/>
            <a:ext cx="15716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    t=16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    t=-24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6200000">
            <a:off x="2750331" y="1393017"/>
            <a:ext cx="785818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5857884" y="1071546"/>
            <a:ext cx="1928826" cy="92869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86512" y="1142984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500</a:t>
            </a:r>
            <a:endParaRPr lang="ru-RU" sz="4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71678"/>
            <a:ext cx="2714644" cy="3838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142844" y="5572140"/>
            <a:ext cx="8643998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214554"/>
            <a:ext cx="2633662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6286512" y="2428868"/>
            <a:ext cx="2357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Почвы подзолистые.</a:t>
            </a:r>
          </a:p>
          <a:p>
            <a:r>
              <a:rPr lang="ru-RU" dirty="0" smtClean="0"/>
              <a:t>Плодородные , богатые перегноем.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Лето теплое  продолжительное . </a:t>
            </a:r>
          </a:p>
          <a:p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14282" y="5715016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FFC000"/>
                </a:solidFill>
              </a:rPr>
              <a:t>Растут:сосна,ель,пихта,сибирская</a:t>
            </a:r>
            <a:r>
              <a:rPr lang="ru-RU" b="1" dirty="0" smtClean="0">
                <a:solidFill>
                  <a:srgbClr val="FFC000"/>
                </a:solidFill>
              </a:rPr>
              <a:t> сосна, лиственница.</a:t>
            </a:r>
          </a:p>
          <a:p>
            <a:r>
              <a:rPr lang="ru-RU" b="1" dirty="0" err="1" smtClean="0">
                <a:solidFill>
                  <a:srgbClr val="FFC000"/>
                </a:solidFill>
              </a:rPr>
              <a:t>Обитают:Рысь,Соболь,Барсук,Белка</a:t>
            </a:r>
            <a:r>
              <a:rPr lang="ru-RU" b="1" dirty="0" smtClean="0">
                <a:solidFill>
                  <a:srgbClr val="FFC000"/>
                </a:solidFill>
              </a:rPr>
              <a:t>.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20" name="Левая фигурная скобка 19"/>
          <p:cNvSpPr/>
          <p:nvPr/>
        </p:nvSpPr>
        <p:spPr>
          <a:xfrm rot="10800000">
            <a:off x="5643570" y="5500702"/>
            <a:ext cx="642942" cy="1214446"/>
          </a:xfrm>
          <a:prstGeom prst="leftBrace">
            <a:avLst>
              <a:gd name="adj1" fmla="val 42603"/>
              <a:gd name="adj2" fmla="val 5000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215074" y="571501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Они приспособились</a:t>
            </a:r>
          </a:p>
          <a:p>
            <a:r>
              <a:rPr lang="ru-RU" b="1" dirty="0" smtClean="0"/>
              <a:t>к суровой зиме.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5720" y="2143117"/>
            <a:ext cx="235745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Вырубка лесов,</a:t>
            </a:r>
          </a:p>
          <a:p>
            <a:r>
              <a:rPr lang="ru-RU" sz="1600" i="1" dirty="0" smtClean="0"/>
              <a:t>убийство животных.</a:t>
            </a:r>
          </a:p>
          <a:p>
            <a:r>
              <a:rPr lang="ru-RU" sz="1600" i="1" dirty="0" smtClean="0"/>
              <a:t>Некоторые ягоды, растущие   в </a:t>
            </a:r>
            <a:r>
              <a:rPr lang="ru-RU" sz="1600" i="1" dirty="0" err="1" smtClean="0"/>
              <a:t>тайге,употребляют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в</a:t>
            </a:r>
            <a:r>
              <a:rPr lang="ru-RU" sz="1600" i="1" dirty="0" smtClean="0"/>
              <a:t> пищу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57158" y="4143380"/>
            <a:ext cx="22859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(-)вырубка лесов приводит к меньшему выделению кислорода, убийство животных приводит к исчезновению вида</a:t>
            </a:r>
            <a:endParaRPr lang="ru-RU" sz="1400" b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786058"/>
            <a:ext cx="2486027" cy="166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4" name="Группа 23"/>
          <p:cNvGrpSpPr/>
          <p:nvPr/>
        </p:nvGrpSpPr>
        <p:grpSpPr>
          <a:xfrm>
            <a:off x="142844" y="714356"/>
            <a:ext cx="1428760" cy="1357322"/>
            <a:chOff x="428596" y="1071546"/>
            <a:chExt cx="1428760" cy="1357322"/>
          </a:xfrm>
        </p:grpSpPr>
        <p:sp>
          <p:nvSpPr>
            <p:cNvPr id="25" name="Солнце 24"/>
            <p:cNvSpPr/>
            <p:nvPr/>
          </p:nvSpPr>
          <p:spPr>
            <a:xfrm>
              <a:off x="500034" y="1071546"/>
              <a:ext cx="1357322" cy="1357322"/>
            </a:xfrm>
            <a:prstGeom prst="sun">
              <a:avLst>
                <a:gd name="adj" fmla="val 2094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8596" y="1142984"/>
              <a:ext cx="14287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b="1" dirty="0" smtClean="0"/>
                <a:t>  </a:t>
              </a:r>
              <a:r>
                <a:rPr lang="ru-RU" sz="7200" dirty="0" smtClean="0"/>
                <a:t>К</a:t>
              </a:r>
              <a:r>
                <a:rPr lang="ru-RU" sz="7200" b="1" dirty="0" smtClean="0"/>
                <a:t> </a:t>
              </a:r>
              <a:endParaRPr lang="ru-RU" sz="7200" b="1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071678"/>
            <a:ext cx="1000132" cy="172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Степь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42844" y="214290"/>
            <a:ext cx="1428760" cy="1357322"/>
            <a:chOff x="428596" y="1071546"/>
            <a:chExt cx="1428760" cy="1357322"/>
          </a:xfrm>
        </p:grpSpPr>
        <p:sp>
          <p:nvSpPr>
            <p:cNvPr id="5" name="Солнце 4"/>
            <p:cNvSpPr/>
            <p:nvPr/>
          </p:nvSpPr>
          <p:spPr>
            <a:xfrm>
              <a:off x="500034" y="1071546"/>
              <a:ext cx="1357322" cy="1357322"/>
            </a:xfrm>
            <a:prstGeom prst="sun">
              <a:avLst>
                <a:gd name="adj" fmla="val 2094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596" y="1142984"/>
              <a:ext cx="14287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b="1" dirty="0" smtClean="0"/>
                <a:t>  </a:t>
              </a:r>
              <a:r>
                <a:rPr lang="ru-RU" sz="7200" dirty="0" smtClean="0"/>
                <a:t>К</a:t>
              </a:r>
              <a:r>
                <a:rPr lang="ru-RU" sz="7200" b="1" dirty="0" smtClean="0"/>
                <a:t> </a:t>
              </a:r>
              <a:endParaRPr lang="ru-RU" sz="7200" b="1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85918" y="642918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У.п.</a:t>
            </a:r>
            <a:r>
              <a:rPr lang="ru-RU" b="1" dirty="0" smtClean="0"/>
              <a:t> </a:t>
            </a:r>
            <a:r>
              <a:rPr lang="ru-RU" sz="3600" b="1" i="1" dirty="0" smtClean="0">
                <a:solidFill>
                  <a:srgbClr val="00B0F0"/>
                </a:solidFill>
              </a:rPr>
              <a:t>УВМ</a:t>
            </a:r>
            <a:r>
              <a:rPr lang="ru-RU" dirty="0" smtClean="0"/>
              <a:t> </a:t>
            </a:r>
            <a:r>
              <a:rPr lang="en-US" dirty="0" smtClean="0"/>
              <a:t>    </a:t>
            </a:r>
            <a:r>
              <a:rPr lang="ru-RU" dirty="0" smtClean="0"/>
              <a:t>               </a:t>
            </a:r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sz="3600" dirty="0" smtClean="0">
                <a:solidFill>
                  <a:srgbClr val="00B050"/>
                </a:solidFill>
              </a:rPr>
              <a:t>А=</a:t>
            </a:r>
            <a:r>
              <a:rPr lang="en-US" sz="3600" dirty="0" smtClean="0">
                <a:solidFill>
                  <a:srgbClr val="00B050"/>
                </a:solidFill>
              </a:rPr>
              <a:t>40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14744" y="617505"/>
            <a:ext cx="10715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00B0F0"/>
                </a:solidFill>
              </a:rPr>
              <a:t>t=-20</a:t>
            </a: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t=+20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5929322" y="428604"/>
            <a:ext cx="1428760" cy="1000132"/>
          </a:xfrm>
          <a:prstGeom prst="clou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72198" y="571480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solidFill>
                  <a:srgbClr val="002060"/>
                </a:solidFill>
              </a:rPr>
              <a:t>500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271464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785926"/>
            <a:ext cx="26336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215074" y="2000240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Серые лесные почвы(1-6% гумуса)</a:t>
            </a: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7358082" y="2428868"/>
            <a:ext cx="428628" cy="50006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182</Words>
  <Application>Microsoft Office PowerPoint</Application>
  <PresentationFormat>Экран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Природа Бурятии</vt:lpstr>
      <vt:lpstr>ФГП</vt:lpstr>
      <vt:lpstr>Рельеф </vt:lpstr>
      <vt:lpstr>Климат</vt:lpstr>
      <vt:lpstr>Природные зоны Тайга</vt:lpstr>
      <vt:lpstr>Степь</vt:lpstr>
    </vt:vector>
  </TitlesOfParts>
  <Company>Лицей-интернат №61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Бурятии</dc:title>
  <dc:creator>Гость</dc:creator>
  <cp:lastModifiedBy>Света</cp:lastModifiedBy>
  <cp:revision>79</cp:revision>
  <dcterms:created xsi:type="dcterms:W3CDTF">2013-05-06T11:01:53Z</dcterms:created>
  <dcterms:modified xsi:type="dcterms:W3CDTF">2013-12-11T12:45:49Z</dcterms:modified>
</cp:coreProperties>
</file>