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02433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</a:rPr>
              <a:t>селе </a:t>
            </a:r>
            <a:r>
              <a:rPr lang="ru-RU" b="1" dirty="0" err="1">
                <a:solidFill>
                  <a:srgbClr val="FF0000"/>
                </a:solidFill>
              </a:rPr>
              <a:t>Солчур</a:t>
            </a:r>
            <a:r>
              <a:rPr lang="ru-RU" b="1" dirty="0">
                <a:solidFill>
                  <a:srgbClr val="FF0000"/>
                </a:solidFill>
              </a:rPr>
              <a:t> установка беспроводного доступа к сети «Интернет» на основе </a:t>
            </a:r>
            <a:r>
              <a:rPr lang="ru-RU" b="1" dirty="0" err="1">
                <a:solidFill>
                  <a:srgbClr val="FF0000"/>
                </a:solidFill>
              </a:rPr>
              <a:t>муниципально</a:t>
            </a:r>
            <a:r>
              <a:rPr lang="ru-RU" b="1" dirty="0">
                <a:solidFill>
                  <a:srgbClr val="FF0000"/>
                </a:solidFill>
              </a:rPr>
              <a:t>-частного партнерства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09120"/>
            <a:ext cx="6400800" cy="1752600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Выполнил ученик 11 класса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Чкалов </a:t>
            </a:r>
            <a:r>
              <a:rPr lang="ru-RU" b="1" dirty="0" err="1" smtClean="0">
                <a:solidFill>
                  <a:srgbClr val="FF0000"/>
                </a:solidFill>
              </a:rPr>
              <a:t>Сенди-Айыжы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Руководитель </a:t>
            </a:r>
            <a:r>
              <a:rPr lang="ru-RU" b="1" dirty="0" err="1" smtClean="0">
                <a:solidFill>
                  <a:srgbClr val="FF0000"/>
                </a:solidFill>
              </a:rPr>
              <a:t>Монгуш</a:t>
            </a:r>
            <a:r>
              <a:rPr lang="ru-RU" b="1" dirty="0" smtClean="0">
                <a:solidFill>
                  <a:srgbClr val="FF0000"/>
                </a:solidFill>
              </a:rPr>
              <a:t> Л.Н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795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модем </a:t>
            </a:r>
            <a:r>
              <a:rPr lang="ru-RU" dirty="0" err="1"/>
              <a:t>Tp-Link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Она </a:t>
            </a:r>
            <a:r>
              <a:rPr lang="ru-RU" dirty="0"/>
              <a:t>уже давно пользуется спросом среди продвинутых покупателей. Это связано с тем, что устройство объединяет в себе три типа подобных приборов. Модель имеет множество портов, способна работать с беспроводной точкой доступа. Роутер функционирует на современном стандарте, и он способен показывать отличную производительность на высоких скоростях сети. Максимальный показатель входящего трафика может быть равен 24 Мбит в секунду. При желании с помощью этого прибора всегда разрешается создать сеть и использовать как проводное подключение, так и беспроводное. Максимальная скорость передачи данных составила 300 Мбит в секунду. На устройстве можно заметить две съемные антенны. Именно они обеспечивают высокий уровень сигнала, способны удержать его, если он плохой. Само соединение довольно «чистое» и никогда не прерывается. </a:t>
            </a:r>
          </a:p>
        </p:txBody>
      </p:sp>
    </p:spTree>
    <p:extLst>
      <p:ext uri="{BB962C8B-B14F-4D97-AF65-F5344CB8AC3E}">
        <p14:creationId xmlns:p14="http://schemas.microsoft.com/office/powerpoint/2010/main" val="476645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64807"/>
            <a:ext cx="7344816" cy="5596749"/>
          </a:xfrm>
        </p:spPr>
      </p:pic>
    </p:spTree>
    <p:extLst>
      <p:ext uri="{BB962C8B-B14F-4D97-AF65-F5344CB8AC3E}">
        <p14:creationId xmlns:p14="http://schemas.microsoft.com/office/powerpoint/2010/main" val="779393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10952"/>
          </a:xfrm>
        </p:spPr>
        <p:txBody>
          <a:bodyPr>
            <a:normAutofit fontScale="90000"/>
          </a:bodyPr>
          <a:lstStyle/>
          <a:p>
            <a:r>
              <a:rPr lang="ru-RU" dirty="0"/>
              <a:t>Модем </a:t>
            </a:r>
            <a:r>
              <a:rPr lang="ru-RU" dirty="0" err="1"/>
              <a:t>ZyXEL</a:t>
            </a:r>
            <a:r>
              <a:rPr lang="ru-RU" dirty="0"/>
              <a:t> P660RT3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785395"/>
          </a:xfrm>
        </p:spPr>
        <p:txBody>
          <a:bodyPr>
            <a:noAutofit/>
          </a:bodyPr>
          <a:lstStyle/>
          <a:p>
            <a:r>
              <a:rPr lang="ru-RU" sz="2000" dirty="0" smtClean="0"/>
              <a:t>Еще </a:t>
            </a:r>
            <a:r>
              <a:rPr lang="ru-RU" sz="2000" dirty="0"/>
              <a:t>один известный маршрутизатор. Он легко подключается к уже существующей локальной сети и сразу начинает работать. Устройство имеет множество функций, среди которых есть и опции маршрутизатора. Оно способно через кабель работать с любым видом техники. Но одновременно подключаться сразу к нескольким внешним устройствам не получится, так как порт всего один. Однако можно с легкостью «раздать» интернет всем членам данной локальной сети. </a:t>
            </a:r>
            <a:r>
              <a:rPr lang="ru-RU" sz="2000" dirty="0" smtClean="0"/>
              <a:t>Не </a:t>
            </a:r>
            <a:r>
              <a:rPr lang="ru-RU" sz="2000" dirty="0"/>
              <a:t>все интернет-модемы ADSL работают с акцентом на отечественного пользователя, как раз речь идет о таком же аппарате. Он имеет надежное шифрование сигнала, стандарта и соединения. Именно это убережет человека от взлома его компьютера. Иначе последствия могут быть довольно ужасные. Связь хорошая, без сбоев. Проблемы не возникают, даже если случился какой-то перебой на линии. Связь работает на высокой скорости. Максимальный показатель загрузки данного модема – ограничение: не более 24 Мбит в секунду. Прибор поставляется с внешним блоком для зарядки, индикаторами на самом маршрутизаторе. С данной прошивкой, которая стоит на устройстве, можно с легкостью применять IP-телефонию. Это гораздо удобнее и дешевле. </a:t>
            </a:r>
          </a:p>
        </p:txBody>
      </p:sp>
    </p:spTree>
    <p:extLst>
      <p:ext uri="{BB962C8B-B14F-4D97-AF65-F5344CB8AC3E}">
        <p14:creationId xmlns:p14="http://schemas.microsoft.com/office/powerpoint/2010/main" val="3760183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TRENDnet</a:t>
            </a:r>
            <a:r>
              <a:rPr lang="ru-RU" dirty="0"/>
              <a:t> TEW-635BRM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Данный </a:t>
            </a:r>
            <a:r>
              <a:rPr lang="ru-RU" dirty="0"/>
              <a:t>ADSL-модем – роутер, который оснащен большим набором функций. Он способен работать сразу в двух режимах. Это довольно удобно и позволяет пользоваться большим количеством опций. Коммутатор рассчитан на четыре порта. За счет такого количества можно одновременно подключить ноутбук, компьютер и другую технику. </a:t>
            </a:r>
            <a:r>
              <a:rPr lang="ru-RU" dirty="0" smtClean="0"/>
              <a:t>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447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Модем данной модели способен также работать с точкой доступа беспроводного интернета. Что касается внешнего вида, то устройство выглядит хорошо и привлекает потребителей. Доступная максимальная скорость интернета составляет 300 Мбит в секунду. Такой результат достигается за счет использования трех антенн и современных технологий функционирования. На корпусе расположилась кнопка отключения и включения беспроводной сети, что является довольно удобным. </a:t>
            </a:r>
          </a:p>
        </p:txBody>
      </p:sp>
    </p:spTree>
    <p:extLst>
      <p:ext uri="{BB962C8B-B14F-4D97-AF65-F5344CB8AC3E}">
        <p14:creationId xmlns:p14="http://schemas.microsoft.com/office/powerpoint/2010/main" val="318757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81" y="404664"/>
            <a:ext cx="8603875" cy="6264696"/>
          </a:xfrm>
        </p:spPr>
      </p:pic>
    </p:spTree>
    <p:extLst>
      <p:ext uri="{BB962C8B-B14F-4D97-AF65-F5344CB8AC3E}">
        <p14:creationId xmlns:p14="http://schemas.microsoft.com/office/powerpoint/2010/main" val="347576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Существует несколько способов выхода в интернет при использовании обычного телефонного кабеля, и ADSL технология является одной из них. </a:t>
            </a:r>
            <a:r>
              <a:rPr lang="ru-RU" sz="2000" b="1" dirty="0" smtClean="0"/>
              <a:t>что </a:t>
            </a:r>
            <a:r>
              <a:rPr lang="ru-RU" sz="2000" b="1" dirty="0"/>
              <a:t>такое ADSL модем</a:t>
            </a:r>
            <a:r>
              <a:rPr lang="ru-RU" sz="2000" dirty="0"/>
              <a:t>, как осуществляется обмен данными, и что является преимуществом такого способа организации передачи информации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40000" lnSpcReduction="20000"/>
          </a:bodyPr>
          <a:lstStyle/>
          <a:p>
            <a:r>
              <a:rPr lang="ru-RU" b="1" cap="all" dirty="0" smtClean="0"/>
              <a:t>ЧТО </a:t>
            </a:r>
            <a:r>
              <a:rPr lang="ru-RU" b="1" cap="all" dirty="0"/>
              <a:t>ТАКОЕ ADSL И КАК ОН РАБОТАЕТ</a:t>
            </a:r>
          </a:p>
          <a:p>
            <a:r>
              <a:rPr lang="ru-RU" sz="4000" dirty="0"/>
              <a:t>Цифровая абонентская линия или сокращенно DSL (</a:t>
            </a:r>
            <a:r>
              <a:rPr lang="ru-RU" sz="4000" dirty="0" err="1"/>
              <a:t>Digital</a:t>
            </a:r>
            <a:r>
              <a:rPr lang="ru-RU" sz="4000" dirty="0"/>
              <a:t> </a:t>
            </a:r>
            <a:r>
              <a:rPr lang="ru-RU" sz="4000" dirty="0" err="1"/>
              <a:t>Subscriber</a:t>
            </a:r>
            <a:r>
              <a:rPr lang="ru-RU" sz="4000" dirty="0"/>
              <a:t> </a:t>
            </a:r>
            <a:r>
              <a:rPr lang="ru-RU" sz="4000" dirty="0" err="1"/>
              <a:t>Line</a:t>
            </a:r>
            <a:r>
              <a:rPr lang="ru-RU" sz="4000" dirty="0"/>
              <a:t>) — это способ организации обмена данными путем создания высокоскоростного соединения для их передачи между двумя или более компьютерами. Для объединения компьютеров в вычислительную локальную сеть или для доступа в интернет используются специальные DSL модемы на стороне клиента, и коммутаторы на стороне провайдера.</a:t>
            </a:r>
          </a:p>
          <a:p>
            <a:r>
              <a:rPr lang="ru-RU" sz="4000" dirty="0"/>
              <a:t>Технология появилась еще в конце 80-х годов прошлого века и объединяет в себя несколько технологий под общим названием </a:t>
            </a:r>
            <a:r>
              <a:rPr lang="ru-RU" sz="4000" dirty="0" err="1"/>
              <a:t>xDSL</a:t>
            </a:r>
            <a:r>
              <a:rPr lang="ru-RU" sz="4000" dirty="0"/>
              <a:t>:</a:t>
            </a:r>
          </a:p>
          <a:p>
            <a:r>
              <a:rPr lang="ru-RU" sz="4000" dirty="0"/>
              <a:t>ADSL — несимметричная цифровая абонентская линия или </a:t>
            </a:r>
            <a:r>
              <a:rPr lang="ru-RU" sz="4000" dirty="0" err="1"/>
              <a:t>Asymmetric</a:t>
            </a:r>
            <a:r>
              <a:rPr lang="ru-RU" sz="4000" dirty="0"/>
              <a:t> DSL. Скорость передачи данных достигает 8 Мбит/с на прием, и до 1 Мбит/с для отправки данных от абонента;</a:t>
            </a:r>
          </a:p>
          <a:p>
            <a:r>
              <a:rPr lang="ru-RU" sz="4000" dirty="0"/>
              <a:t>HDSL — высокоскоростная цифровая абонентская линия или </a:t>
            </a:r>
            <a:r>
              <a:rPr lang="ru-RU" sz="4000" dirty="0" err="1"/>
              <a:t>High</a:t>
            </a:r>
            <a:r>
              <a:rPr lang="ru-RU" sz="4000" dirty="0"/>
              <a:t> </a:t>
            </a:r>
            <a:r>
              <a:rPr lang="ru-RU" sz="4000" dirty="0" err="1"/>
              <a:t>Data</a:t>
            </a:r>
            <a:r>
              <a:rPr lang="ru-RU" sz="4000" dirty="0"/>
              <a:t> </a:t>
            </a:r>
            <a:r>
              <a:rPr lang="ru-RU" sz="4000" dirty="0" err="1"/>
              <a:t>Rate</a:t>
            </a:r>
            <a:r>
              <a:rPr lang="ru-RU" sz="4000" dirty="0"/>
              <a:t> DSL, где скорость передачи составляет до 2-х Мбит/с по двум направлениям;</a:t>
            </a:r>
          </a:p>
          <a:p>
            <a:r>
              <a:rPr lang="ru-RU" sz="4000" dirty="0"/>
              <a:t>VDSL — сверхскоростная цифровая абонентская линия или </a:t>
            </a:r>
            <a:r>
              <a:rPr lang="ru-RU" sz="4000" dirty="0" err="1"/>
              <a:t>Very</a:t>
            </a:r>
            <a:r>
              <a:rPr lang="ru-RU" sz="4000" dirty="0"/>
              <a:t> </a:t>
            </a:r>
            <a:r>
              <a:rPr lang="ru-RU" sz="4000" dirty="0" err="1"/>
              <a:t>High</a:t>
            </a:r>
            <a:r>
              <a:rPr lang="ru-RU" sz="4000" dirty="0"/>
              <a:t> </a:t>
            </a:r>
            <a:r>
              <a:rPr lang="ru-RU" sz="4000" dirty="0" err="1"/>
              <a:t>Data</a:t>
            </a:r>
            <a:r>
              <a:rPr lang="ru-RU" sz="4000" dirty="0"/>
              <a:t> </a:t>
            </a:r>
            <a:r>
              <a:rPr lang="ru-RU" sz="4000" dirty="0" err="1"/>
              <a:t>Rate</a:t>
            </a:r>
            <a:r>
              <a:rPr lang="ru-RU" sz="4000" dirty="0"/>
              <a:t> DSL, когда достигается самая высокая скорость в 52 Мбит/с.</a:t>
            </a:r>
          </a:p>
          <a:p>
            <a:r>
              <a:rPr lang="ru-RU" sz="4000" dirty="0"/>
              <a:t>При использовании частными абонентами наиболее популярной стала технология несимметричной передачи данных. Это позволяет использовать одну телефонную линию для выхода в интернет и для обычных звонков. Высокая скорость соединения достигается путем использования более высокой частоты, чем та, которая используется обычным </a:t>
            </a:r>
            <a:r>
              <a:rPr lang="ru-RU" sz="4000" dirty="0" err="1"/>
              <a:t>диал</a:t>
            </a:r>
            <a:r>
              <a:rPr lang="ru-RU" sz="4000" dirty="0"/>
              <a:t>-ап модемом.</a:t>
            </a:r>
          </a:p>
          <a:p>
            <a:r>
              <a:rPr lang="ru-RU" sz="4000" dirty="0"/>
              <a:t>Принцип асинхронности передачи данных довольно прост: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994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68621"/>
            <a:ext cx="8229600" cy="4389120"/>
          </a:xfrm>
        </p:spPr>
      </p:pic>
    </p:spTree>
    <p:extLst>
      <p:ext uri="{BB962C8B-B14F-4D97-AF65-F5344CB8AC3E}">
        <p14:creationId xmlns:p14="http://schemas.microsoft.com/office/powerpoint/2010/main" val="1267418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/>
              <a:t>Частоты до 4 кГц используются непосредственно для общения по телефону или для передачи факсимильных сообщений.</a:t>
            </a:r>
          </a:p>
          <a:p>
            <a:r>
              <a:rPr lang="ru-RU" sz="3400" dirty="0"/>
              <a:t>При создании соединения между клиентским модемом и модемом провайдера используются частоты от 4 до 140 кГц. На этих частотах происходит передача данных от клиента в сторону интернет провайдера. Т.к. данных от клиента отправляется относительно немного, то </a:t>
            </a:r>
            <a:r>
              <a:rPr lang="ru-RU" sz="3400" i="1" dirty="0"/>
              <a:t>нет</a:t>
            </a:r>
            <a:r>
              <a:rPr lang="ru-RU" sz="3400" dirty="0"/>
              <a:t> необходимости использовать более высокие частоты, и соответственно и большую скорость. Скорость редко превышает 1 Мбит/с.</a:t>
            </a:r>
          </a:p>
          <a:p>
            <a:r>
              <a:rPr lang="ru-RU" sz="3400" dirty="0"/>
              <a:t>Частоты от 1,1 до 4,4 МГц используются для входящего трафика. Скорость соединения здесь достигает 8 Мбит/с.</a:t>
            </a:r>
          </a:p>
          <a:p>
            <a:r>
              <a:rPr lang="ru-RU" sz="3400" b="1" cap="all" dirty="0"/>
              <a:t>ЧТО ТАКОЕ ADSL МОДЕМ</a:t>
            </a:r>
          </a:p>
          <a:p>
            <a:r>
              <a:rPr lang="ru-RU" sz="3400" dirty="0"/>
              <a:t>Подключаясь к интернету через ADSL линию, пользователю не нужно совершать никаких дополнительных действий, например, совершать звонок к провайдеру, как в </a:t>
            </a:r>
            <a:r>
              <a:rPr lang="ru-RU" sz="3400" dirty="0" err="1"/>
              <a:t>dial-up</a:t>
            </a:r>
            <a:r>
              <a:rPr lang="ru-RU" sz="3400" dirty="0"/>
              <a:t> соединении. Все необходимые работы за клиента проделает модем. Итак, </a:t>
            </a:r>
            <a:r>
              <a:rPr lang="ru-RU" sz="3400" b="1" dirty="0"/>
              <a:t>что такое </a:t>
            </a:r>
            <a:r>
              <a:rPr lang="ru-RU" sz="3400" b="1" dirty="0" err="1"/>
              <a:t>адсл</a:t>
            </a:r>
            <a:r>
              <a:rPr lang="ru-RU" sz="3400" b="1" dirty="0"/>
              <a:t> модем</a:t>
            </a:r>
            <a:r>
              <a:rPr lang="ru-RU" sz="3400" dirty="0"/>
              <a:t>? Это высокотехнологичное устройство, которое предназначено для преобразования, входящего или исходящего сигнала из аналогового в цифровой и наоборот. Модем создает постоянное широкополосное соединение и следит за его устойчивостью.</a:t>
            </a:r>
          </a:p>
          <a:p>
            <a:r>
              <a:rPr lang="ru-RU" sz="3400" dirty="0"/>
              <a:t>Постоянно совершенствуясь ADSL технология претерпела несколько эволюционных переходов, что отразилось на предлагаемых к приобретению ADSL модемов, которые бывают теперь следующих типов:</a:t>
            </a:r>
          </a:p>
          <a:p>
            <a:r>
              <a:rPr lang="ru-RU" sz="3400" dirty="0"/>
              <a:t>внутренний модем для подключения к PCI разъему;</a:t>
            </a:r>
          </a:p>
          <a:p>
            <a:r>
              <a:rPr lang="ru-RU" sz="3400" dirty="0"/>
              <a:t>внешнего исполнения с USB или </a:t>
            </a:r>
            <a:r>
              <a:rPr lang="ru-RU" sz="3400" dirty="0" err="1"/>
              <a:t>Ethernet</a:t>
            </a:r>
            <a:r>
              <a:rPr lang="ru-RU" sz="3400" dirty="0"/>
              <a:t> разъемами;</a:t>
            </a:r>
          </a:p>
          <a:p>
            <a:r>
              <a:rPr lang="ru-RU" sz="3400" dirty="0"/>
              <a:t>внешние маршрутизаторы с </a:t>
            </a:r>
            <a:r>
              <a:rPr lang="ru-RU" sz="3400" dirty="0" err="1"/>
              <a:t>Ethernet</a:t>
            </a:r>
            <a:r>
              <a:rPr lang="ru-RU" sz="3400" dirty="0"/>
              <a:t> портами;</a:t>
            </a:r>
          </a:p>
          <a:p>
            <a:r>
              <a:rPr lang="ru-RU" sz="3400" dirty="0"/>
              <a:t>маршрутизаторы внешнего исполнения со встроенной точкой доступа </a:t>
            </a:r>
            <a:r>
              <a:rPr lang="ru-RU" sz="3400" dirty="0" err="1"/>
              <a:t>WiFi</a:t>
            </a:r>
            <a:r>
              <a:rPr lang="ru-RU" sz="3400" dirty="0"/>
              <a:t>.</a:t>
            </a:r>
          </a:p>
          <a:p>
            <a:r>
              <a:rPr lang="ru-RU" sz="3400" dirty="0"/>
              <a:t>Теперь, когда стало немного понятнее как работает </a:t>
            </a:r>
            <a:r>
              <a:rPr lang="ru-RU" sz="3400" b="1" dirty="0" err="1"/>
              <a:t>adsl</a:t>
            </a:r>
            <a:r>
              <a:rPr lang="ru-RU" sz="3400" b="1" dirty="0"/>
              <a:t> модем что это такое</a:t>
            </a:r>
            <a:r>
              <a:rPr lang="ru-RU" sz="3400" dirty="0"/>
              <a:t> и о технологии в целом, можно сделать вывод о преимуществах и недостатках использования описанной технологии для выхода в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26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/>
              <a:t>ПРЕИМУЩЕСТВА И НЕДОСТАТКИ ADSL </a:t>
            </a:r>
            <a:r>
              <a:rPr lang="ru-RU" b="1" cap="all" dirty="0" smtClean="0"/>
              <a:t>СОЕДИНЕНИЯ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500" dirty="0" smtClean="0"/>
              <a:t>Наиболее </a:t>
            </a:r>
            <a:r>
              <a:rPr lang="ru-RU" sz="4500" dirty="0"/>
              <a:t>явными преимуществами технологии ADSL являются очень высокая скорость передачи данных и стабильность соединения. Но можно выделить еще несколько важных моментов, которые говорят в пользу ADSL</a:t>
            </a:r>
            <a:r>
              <a:rPr lang="ru-RU" sz="4500" dirty="0" smtClean="0"/>
              <a:t>:</a:t>
            </a:r>
          </a:p>
          <a:p>
            <a:endParaRPr lang="ru-RU" sz="4500" dirty="0"/>
          </a:p>
          <a:p>
            <a:r>
              <a:rPr lang="ru-RU" sz="4500" dirty="0"/>
              <a:t>постоянное соединение и выход в интернет;</a:t>
            </a:r>
          </a:p>
          <a:p>
            <a:r>
              <a:rPr lang="ru-RU" sz="4500" dirty="0"/>
              <a:t>нет необходимости прокладывать дополнительные кабеля, ведь телефонная линия проведена уже практически в каждую квартиру, офис или дом;</a:t>
            </a:r>
          </a:p>
          <a:p>
            <a:r>
              <a:rPr lang="ru-RU" sz="4500" dirty="0"/>
              <a:t>использование одновременно и телефона, и интернета, на одной телефонной линии;</a:t>
            </a:r>
          </a:p>
          <a:p>
            <a:r>
              <a:rPr lang="ru-RU" sz="4500" dirty="0"/>
              <a:t>относительно невысокая цена на оборудование и на услуги провайдера.</a:t>
            </a:r>
          </a:p>
          <a:p>
            <a:r>
              <a:rPr lang="ru-RU" sz="4500" dirty="0"/>
              <a:t>К недостаткам такого вида подключения в основном относятся низкое качество телефонных линий, что значительно может снижать скорость передачи данных и довольно низкая скорость по исходящему трафику. Но технология развивается и эти </a:t>
            </a:r>
            <a:r>
              <a:rPr lang="ru-RU" sz="4500" dirty="0" smtClean="0"/>
              <a:t>проблемы </a:t>
            </a:r>
            <a:r>
              <a:rPr lang="ru-RU" sz="4500" dirty="0"/>
              <a:t>должны быть решены в ближайшее время.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358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595799" cy="6446849"/>
          </a:xfrm>
        </p:spPr>
      </p:pic>
    </p:spTree>
    <p:extLst>
      <p:ext uri="{BB962C8B-B14F-4D97-AF65-F5344CB8AC3E}">
        <p14:creationId xmlns:p14="http://schemas.microsoft.com/office/powerpoint/2010/main" val="45610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424936" cy="6552728"/>
          </a:xfrm>
        </p:spPr>
      </p:pic>
    </p:spTree>
    <p:extLst>
      <p:ext uri="{BB962C8B-B14F-4D97-AF65-F5344CB8AC3E}">
        <p14:creationId xmlns:p14="http://schemas.microsoft.com/office/powerpoint/2010/main" val="3439060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Модемы ADSL: описание, характеристики, виды, настройка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2096294"/>
            <a:ext cx="5619750" cy="3533775"/>
          </a:xfrm>
        </p:spPr>
      </p:pic>
    </p:spTree>
    <p:extLst>
      <p:ext uri="{BB962C8B-B14F-4D97-AF65-F5344CB8AC3E}">
        <p14:creationId xmlns:p14="http://schemas.microsoft.com/office/powerpoint/2010/main" val="3170229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983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 селе Солчур установка беспроводного доступа к сети «Интернет» на основе муниципально-частного партнерства</vt:lpstr>
      <vt:lpstr>Презентация PowerPoint</vt:lpstr>
      <vt:lpstr>Существует несколько способов выхода в интернет при использовании обычного телефонного кабеля, и ADSL технология является одной из них. что такое ADSL модем, как осуществляется обмен данными, и что является преимуществом такого способа организации передачи информации.</vt:lpstr>
      <vt:lpstr>Презентация PowerPoint</vt:lpstr>
      <vt:lpstr>Презентация PowerPoint</vt:lpstr>
      <vt:lpstr>ПРЕИМУЩЕСТВА И НЕДОСТАТКИ ADSL СОЕДИНЕНИЯ</vt:lpstr>
      <vt:lpstr>Презентация PowerPoint</vt:lpstr>
      <vt:lpstr>Презентация PowerPoint</vt:lpstr>
      <vt:lpstr>Модемы ADSL: описание, характеристики, виды, настройка </vt:lpstr>
      <vt:lpstr>модем Tp-Link.</vt:lpstr>
      <vt:lpstr>Презентация PowerPoint</vt:lpstr>
      <vt:lpstr>Модем ZyXEL P660RT3</vt:lpstr>
      <vt:lpstr>TRENDnet TEW-635BRM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2018-11-23T00:49:10Z</dcterms:created>
  <dcterms:modified xsi:type="dcterms:W3CDTF">2019-05-07T23:49:12Z</dcterms:modified>
</cp:coreProperties>
</file>