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922" autoAdjust="0"/>
    <p:restoredTop sz="94660"/>
  </p:normalViewPr>
  <p:slideViewPr>
    <p:cSldViewPr>
      <p:cViewPr>
        <p:scale>
          <a:sx n="78" d="100"/>
          <a:sy n="78" d="100"/>
        </p:scale>
        <p:origin x="-108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A1DEB-937D-4540-AD1F-267197A190E4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Устный счёт 4 класс.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Найди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Третью </a:t>
            </a:r>
            <a:r>
              <a:rPr lang="ru-RU" sz="3600" b="1" dirty="0" smtClean="0"/>
              <a:t>часть от </a:t>
            </a:r>
            <a:r>
              <a:rPr lang="ru-RU" sz="3600" b="1" dirty="0" smtClean="0">
                <a:solidFill>
                  <a:srgbClr val="FF0000"/>
                </a:solidFill>
              </a:rPr>
              <a:t>суммы</a:t>
            </a:r>
            <a:r>
              <a:rPr lang="ru-RU" sz="3600" b="1" dirty="0" smtClean="0"/>
              <a:t> чисел </a:t>
            </a:r>
          </a:p>
          <a:p>
            <a:pPr>
              <a:buNone/>
            </a:pPr>
            <a:r>
              <a:rPr lang="ru-RU" sz="3600" b="1" dirty="0" smtClean="0"/>
              <a:t>4 900 и 4 700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Девятую</a:t>
            </a:r>
            <a:r>
              <a:rPr lang="ru-RU" sz="3600" b="1" dirty="0" smtClean="0"/>
              <a:t> часть от </a:t>
            </a:r>
            <a:r>
              <a:rPr lang="ru-RU" sz="3600" b="1" dirty="0" smtClean="0">
                <a:solidFill>
                  <a:srgbClr val="FF0000"/>
                </a:solidFill>
              </a:rPr>
              <a:t>суммы </a:t>
            </a:r>
            <a:r>
              <a:rPr lang="ru-RU" sz="3600" b="1" dirty="0" smtClean="0"/>
              <a:t>чисел </a:t>
            </a:r>
          </a:p>
          <a:p>
            <a:pPr>
              <a:buNone/>
            </a:pPr>
            <a:r>
              <a:rPr lang="ru-RU" sz="3600" b="1" dirty="0" smtClean="0"/>
              <a:t>120 000 и 60 000</a:t>
            </a:r>
            <a:endParaRPr lang="ru-RU" sz="3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 </a:t>
            </a:r>
            <a:r>
              <a:rPr lang="ru-RU" b="1" u="sng" dirty="0" smtClean="0"/>
              <a:t>выражением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07209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Что легче и на сколько килограммов : 8 коробок конфет по 32 кг в каждой или 7 коробок вафель по 36 кг в каждой?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Что тяжелее и на сколько килограммов : 6 мешков муки по 46 кг или 5 мешков риса по 48 кг в каждом?</a:t>
            </a:r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Вычисли периметр и площадь прямоугольника со сторонами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7 см и 3 см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8 см и 2 см</a:t>
            </a:r>
            <a:endParaRPr lang="ru-RU" sz="4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Проверяем себя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429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1)2 000 002</a:t>
            </a:r>
          </a:p>
          <a:p>
            <a:r>
              <a:rPr lang="ru-RU" dirty="0" smtClean="0"/>
              <a:t>2)5 100</a:t>
            </a:r>
          </a:p>
          <a:p>
            <a:r>
              <a:rPr lang="ru-RU" dirty="0" smtClean="0"/>
              <a:t>3) 9</a:t>
            </a:r>
          </a:p>
          <a:p>
            <a:r>
              <a:rPr lang="ru-RU" dirty="0" smtClean="0"/>
              <a:t>4) 0</a:t>
            </a:r>
          </a:p>
          <a:p>
            <a:r>
              <a:rPr lang="ru-RU" dirty="0" smtClean="0"/>
              <a:t>5)15051</a:t>
            </a:r>
          </a:p>
          <a:p>
            <a:r>
              <a:rPr lang="ru-RU" dirty="0" smtClean="0"/>
              <a:t>6) 75ч, 12м</a:t>
            </a:r>
            <a:r>
              <a:rPr lang="ru-RU" baseline="30000" dirty="0" smtClean="0"/>
              <a:t>2   </a:t>
            </a:r>
          </a:p>
          <a:p>
            <a:r>
              <a:rPr lang="ru-RU" dirty="0" smtClean="0"/>
              <a:t>7)</a:t>
            </a:r>
          </a:p>
          <a:p>
            <a:r>
              <a:rPr lang="ru-RU" dirty="0" smtClean="0"/>
              <a:t>8)9999900</a:t>
            </a:r>
            <a:endParaRPr lang="ru-RU" dirty="0"/>
          </a:p>
          <a:p>
            <a:r>
              <a:rPr lang="ru-RU" dirty="0" smtClean="0"/>
              <a:t>9)3200</a:t>
            </a:r>
          </a:p>
          <a:p>
            <a:r>
              <a:rPr lang="ru-RU" dirty="0" smtClean="0"/>
              <a:t>10)  (8   32)-(7  36) =4 (кг)</a:t>
            </a:r>
          </a:p>
          <a:p>
            <a:r>
              <a:rPr lang="ru-RU" dirty="0" smtClean="0"/>
              <a:t>11)  (7+3)   2 =20 (см) –Р</a:t>
            </a:r>
          </a:p>
          <a:p>
            <a:r>
              <a:rPr lang="ru-RU" dirty="0"/>
              <a:t> </a:t>
            </a:r>
            <a:r>
              <a:rPr lang="ru-RU" dirty="0" smtClean="0"/>
              <a:t>      7  3=21 (см</a:t>
            </a:r>
            <a:r>
              <a:rPr lang="ru-RU" baseline="30000" dirty="0" smtClean="0"/>
              <a:t>2</a:t>
            </a:r>
            <a:r>
              <a:rPr lang="ru-RU" dirty="0" smtClean="0"/>
              <a:t> )- </a:t>
            </a:r>
            <a:r>
              <a:rPr lang="en-US" dirty="0"/>
              <a:t>S</a:t>
            </a:r>
            <a:r>
              <a:rPr lang="ru-RU" dirty="0" smtClean="0"/>
              <a:t>  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281518" cy="5429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1)2 222 222</a:t>
            </a:r>
          </a:p>
          <a:p>
            <a:r>
              <a:rPr lang="ru-RU" dirty="0" smtClean="0"/>
              <a:t>2) 10 100</a:t>
            </a:r>
          </a:p>
          <a:p>
            <a:r>
              <a:rPr lang="ru-RU" dirty="0" smtClean="0"/>
              <a:t>3)  8</a:t>
            </a:r>
          </a:p>
          <a:p>
            <a:r>
              <a:rPr lang="ru-RU" dirty="0" smtClean="0"/>
              <a:t>4) 10</a:t>
            </a:r>
          </a:p>
          <a:p>
            <a:r>
              <a:rPr lang="ru-RU" dirty="0" smtClean="0"/>
              <a:t>5) 9919</a:t>
            </a:r>
          </a:p>
          <a:p>
            <a:r>
              <a:rPr lang="ru-RU" dirty="0" smtClean="0"/>
              <a:t>6)36ч, 12м</a:t>
            </a:r>
            <a:r>
              <a:rPr lang="ru-RU" baseline="30000" dirty="0" smtClean="0"/>
              <a:t>2</a:t>
            </a:r>
          </a:p>
          <a:p>
            <a:r>
              <a:rPr lang="ru-RU" dirty="0" smtClean="0"/>
              <a:t>7)</a:t>
            </a:r>
          </a:p>
          <a:p>
            <a:r>
              <a:rPr lang="ru-RU" dirty="0" smtClean="0"/>
              <a:t>8)500000</a:t>
            </a:r>
          </a:p>
          <a:p>
            <a:r>
              <a:rPr lang="ru-RU" dirty="0" smtClean="0"/>
              <a:t>9)20 000</a:t>
            </a:r>
          </a:p>
          <a:p>
            <a:r>
              <a:rPr lang="ru-RU" dirty="0" smtClean="0"/>
              <a:t>10)  (6  46) – (5  48)=36 (кг) </a:t>
            </a:r>
          </a:p>
          <a:p>
            <a:r>
              <a:rPr lang="ru-RU" dirty="0" smtClean="0"/>
              <a:t>11) (8+2)  2=20 (см) –Р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8   2+16 (c</a:t>
            </a:r>
            <a:r>
              <a:rPr lang="ru-RU" dirty="0" smtClean="0"/>
              <a:t>м</a:t>
            </a:r>
            <a:r>
              <a:rPr lang="ru-RU" baseline="30000" dirty="0" smtClean="0"/>
              <a:t>2</a:t>
            </a:r>
            <a:r>
              <a:rPr lang="ru-RU" dirty="0" smtClean="0"/>
              <a:t>  ) - 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5" name="Нашивка 4"/>
          <p:cNvSpPr/>
          <p:nvPr/>
        </p:nvSpPr>
        <p:spPr>
          <a:xfrm>
            <a:off x="1285852" y="3714752"/>
            <a:ext cx="270318" cy="27031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5500694" y="3714752"/>
            <a:ext cx="270318" cy="27031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множение 6"/>
          <p:cNvSpPr/>
          <p:nvPr/>
        </p:nvSpPr>
        <p:spPr>
          <a:xfrm>
            <a:off x="1785918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2214546" y="5500702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/>
          <p:cNvSpPr/>
          <p:nvPr/>
        </p:nvSpPr>
        <p:spPr>
          <a:xfrm>
            <a:off x="5929322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7072330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2714612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множение 11"/>
          <p:cNvSpPr/>
          <p:nvPr/>
        </p:nvSpPr>
        <p:spPr>
          <a:xfrm>
            <a:off x="6286512" y="542926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1571604" y="5857892"/>
            <a:ext cx="142876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5857884" y="5929330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Презентацию составила </a:t>
            </a:r>
            <a:r>
              <a:rPr lang="ru-RU" smtClean="0"/>
              <a:t>Рыкова Ирина Андреевна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 число, которое в 2 раза больше , чем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571744"/>
            <a:ext cx="4038600" cy="35544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1000001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1111111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 число, которое в 6 раз меньше , чем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43182"/>
            <a:ext cx="4038600" cy="348298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30600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60600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Сколько цифр используется при записи числа 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71744"/>
            <a:ext cx="4038600" cy="35544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123 454 321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00306"/>
            <a:ext cx="4038600" cy="36258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12 131 415</a:t>
            </a:r>
            <a:endParaRPr lang="ru-RU" sz="4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число, которое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3471858" cy="391160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На 10 000 меньше, </a:t>
            </a:r>
          </a:p>
          <a:p>
            <a:pPr>
              <a:buNone/>
            </a:pPr>
            <a:r>
              <a:rPr lang="ru-RU" sz="4400" b="1" dirty="0" smtClean="0"/>
              <a:t>чем 10 000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39830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 100 000 раз</a:t>
            </a:r>
          </a:p>
          <a:p>
            <a:pPr>
              <a:buNone/>
            </a:pPr>
            <a:r>
              <a:rPr lang="ru-RU" sz="4000" b="1" dirty="0" smtClean="0"/>
              <a:t>  меньше, чем </a:t>
            </a:r>
          </a:p>
          <a:p>
            <a:pPr>
              <a:buNone/>
            </a:pPr>
            <a:r>
              <a:rPr lang="ru-RU" sz="4000" b="1" dirty="0" smtClean="0"/>
              <a:t>1 000 000</a:t>
            </a:r>
            <a:endParaRPr lang="ru-RU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число , состоящее из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39830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15 тысяч 5 десятков и 1 единицы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39830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9 тысяч 9 сотен 1 десятка и 9 единиц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Вырази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 часах 3 суток 180 минут</a:t>
            </a:r>
          </a:p>
          <a:p>
            <a:endParaRPr lang="ru-RU" sz="3200" b="1" dirty="0"/>
          </a:p>
          <a:p>
            <a:r>
              <a:rPr lang="ru-RU" sz="3200" b="1" dirty="0" smtClean="0"/>
              <a:t>1200 дм</a:t>
            </a:r>
            <a:r>
              <a:rPr lang="ru-RU" sz="3200" b="1" baseline="30000" dirty="0" smtClean="0"/>
              <a:t>2   </a:t>
            </a:r>
            <a:r>
              <a:rPr lang="ru-RU" sz="3200" b="1" dirty="0" smtClean="0"/>
              <a:t>  в квадратных метрах</a:t>
            </a:r>
            <a:endParaRPr lang="ru-RU" sz="3200" b="1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 часах  2 суток 720 минут </a:t>
            </a:r>
          </a:p>
          <a:p>
            <a:endParaRPr lang="ru-RU" sz="3200" b="1" dirty="0"/>
          </a:p>
          <a:p>
            <a:r>
              <a:rPr lang="ru-RU" sz="3200" b="1" dirty="0" smtClean="0"/>
              <a:t>120000 см</a:t>
            </a:r>
            <a:r>
              <a:rPr lang="ru-RU" sz="3200" b="1" baseline="30000" dirty="0" smtClean="0"/>
              <a:t>2   </a:t>
            </a:r>
            <a:r>
              <a:rPr lang="ru-RU" sz="3200" b="1" dirty="0" smtClean="0"/>
              <a:t>  в квадратных метрах</a:t>
            </a:r>
            <a:endParaRPr lang="ru-RU" sz="3200" b="1" baseline="30000" dirty="0" smtClean="0"/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00241"/>
            <a:ext cx="4038600" cy="4143404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101 км 895 м  </a:t>
            </a:r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 smtClean="0"/>
              <a:t>110859 м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38600" cy="405448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2 т 8 </a:t>
            </a:r>
            <a:r>
              <a:rPr lang="ru-RU" sz="3600" b="1" dirty="0" err="1" smtClean="0"/>
              <a:t>ц</a:t>
            </a:r>
            <a:r>
              <a:rPr lang="ru-RU" sz="3600" b="1" dirty="0" smtClean="0"/>
              <a:t> 88 кг   </a:t>
            </a:r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 smtClean="0"/>
              <a:t>2808 кг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число, которое больше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39830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Наибольшего пятизначного числа в 100 раз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038600" cy="391160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600" b="1" dirty="0" smtClean="0"/>
              <a:t>     Наименьшего пятизначного числа в 50 раз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355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Устный счёт 4 класс.</vt:lpstr>
      <vt:lpstr>Запиши число, которое в 2 раза больше , чем </vt:lpstr>
      <vt:lpstr>Запиши число, которое в 6 раз меньше , чем</vt:lpstr>
      <vt:lpstr>Сколько цифр используется при записи числа ?</vt:lpstr>
      <vt:lpstr>Запиши число, которое </vt:lpstr>
      <vt:lpstr>Запиши число , состоящее из </vt:lpstr>
      <vt:lpstr>Вырази </vt:lpstr>
      <vt:lpstr>Сравни </vt:lpstr>
      <vt:lpstr>Запиши число, которое больше</vt:lpstr>
      <vt:lpstr>Найди </vt:lpstr>
      <vt:lpstr>Реши задачу выражением</vt:lpstr>
      <vt:lpstr>Вычисли периметр и площадь прямоугольника со сторонами </vt:lpstr>
      <vt:lpstr>Проверяем себя </vt:lpstr>
      <vt:lpstr>Презентацию составила Рыкова Ирина Андреевна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 4 класс 5 апреля.</dc:title>
  <dc:creator>Admin</dc:creator>
  <cp:lastModifiedBy>admin</cp:lastModifiedBy>
  <cp:revision>8</cp:revision>
  <dcterms:created xsi:type="dcterms:W3CDTF">2011-03-04T13:37:43Z</dcterms:created>
  <dcterms:modified xsi:type="dcterms:W3CDTF">2017-03-16T03:52:27Z</dcterms:modified>
</cp:coreProperties>
</file>