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65" r:id="rId3"/>
    <p:sldId id="257" r:id="rId4"/>
    <p:sldId id="266" r:id="rId5"/>
    <p:sldId id="258" r:id="rId6"/>
    <p:sldId id="259" r:id="rId7"/>
    <p:sldId id="260" r:id="rId8"/>
    <p:sldId id="262" r:id="rId9"/>
    <p:sldId id="263" r:id="rId10"/>
    <p:sldId id="272" r:id="rId11"/>
    <p:sldId id="273" r:id="rId12"/>
    <p:sldId id="274" r:id="rId13"/>
    <p:sldId id="264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9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78010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Москва – СТОЛИЦА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России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D:\переносной диск\Transcend\песни и фильмы с ноутбука\лена\садик\НЕПОСЕДЫ 14-15\москва\2 шт на лист\1240162883_21807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708920"/>
            <a:ext cx="5273601" cy="3564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892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переносной диск\Transcend\песни и фильмы с ноутбука\лена\садик\НЕПОСЕДЫ 14-15\москва\А4\400px-Monument_to_Minin_and_Pozharsky_and_St_Basils_Cthedral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763" y="1628800"/>
            <a:ext cx="3177141" cy="47657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35968" y="674623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Памятник Минину и Пожарскому 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159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переносной диск\Transcend\песни и фильмы с ноутбука\лена\садик\НЕПОСЕДЫ 14-15\москва\А4\75483000_2c063d012e_1915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82210"/>
            <a:ext cx="7823026" cy="52153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8854" y="332656"/>
            <a:ext cx="784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Могила неизвестному солдату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520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переносной диск\Transcend\песни и фильмы с ноутбука\лена\садик\НЕПОСЕДЫ 14-15\москва\А4\Tsar_kolok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3356992"/>
            <a:ext cx="4946415" cy="33123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переносной диск\Transcend\песни и фильмы с ноутбука\лена\садик\НЕПОСЕДЫ 14-15\москва\А4\Carj%20pushk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352" y="1484784"/>
            <a:ext cx="3913617" cy="29352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404664"/>
            <a:ext cx="80774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Царь-Колокол и Царь-Пушка 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353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Москве есть много парков, музеев, театров, фабрик…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16832"/>
            <a:ext cx="3888961" cy="29167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861048"/>
            <a:ext cx="3960440" cy="26851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69615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764705"/>
            <a:ext cx="7408333" cy="252028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Самая древняя и историческая часть Москвы, на территории Кремля находятся старинные здания – Соборы, резиденция Президента России, 20 Башен с разными названиями, самая знаменитая – Спасская, ворота которой, служат для праздничных въездов, на ней находятся самые большие часы – Куранты.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068960"/>
            <a:ext cx="4680520" cy="311547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5091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Куранты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553" y="1600200"/>
            <a:ext cx="6144893" cy="47085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3962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Красная Площадь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643" y="1600200"/>
            <a:ext cx="6168714" cy="47085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350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Парад Дня Победы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28800"/>
            <a:ext cx="3962400" cy="29550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789040"/>
            <a:ext cx="4034003" cy="28094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165" y="4085783"/>
            <a:ext cx="3317354" cy="22159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519" y="1772816"/>
            <a:ext cx="3095567" cy="24764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97388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27584" y="4221088"/>
            <a:ext cx="7408333" cy="1689637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Москва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стоит на Москва реке. Там есть морской вокзал.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D:\переносной диск\Transcend\песни и фильмы с ноутбука\лена\садик\НЕПОСЕДЫ 14-15\москва\2 шт на лист\05MOSSKVA-KREMLIN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3565934" cy="23505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89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Герб Москвы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80012" y="5589240"/>
            <a:ext cx="3924436" cy="43204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ГЕО</a:t>
            </a:r>
            <a:endParaRPr lang="ru-RU" dirty="0"/>
          </a:p>
        </p:txBody>
      </p:sp>
      <p:pic>
        <p:nvPicPr>
          <p:cNvPr id="2050" name="Picture 2" descr="D:\переносной диск\Transcend\песни и фильмы с ноутбука\лена\садик\НЕПОСЕДЫ 14-15\москва\А4\d4d2730576df83aaafa3cdb62844d00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372499"/>
            <a:ext cx="4104456" cy="4843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97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476672"/>
            <a:ext cx="7408333" cy="158417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каждом государстве есть самый главный город. В России – это город Москва. Он очень древний город, в нем находятся известные места, в которые спешат попасть туристы.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291471"/>
            <a:ext cx="6012160" cy="42806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53598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Кремль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925637"/>
            <a:ext cx="6096000" cy="40576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9861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Большой театр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492896"/>
            <a:ext cx="5712540" cy="37881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4147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Цирк Ю. Никулина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619" y="2390908"/>
            <a:ext cx="5673382" cy="34863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90934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Третьяковская галерея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772816"/>
            <a:ext cx="5981650" cy="40555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78319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«Март» (Левитан)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99677"/>
            <a:ext cx="6143144" cy="51090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25262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«Неизвестная» (Крамской И.Н.)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750" y="1600200"/>
            <a:ext cx="6130499" cy="47085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89681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261</TotalTime>
  <Words>149</Words>
  <Application>Microsoft Office PowerPoint</Application>
  <PresentationFormat>Экран (4:3)</PresentationFormat>
  <Paragraphs>19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Москва – СТОЛИЦА   России</vt:lpstr>
      <vt:lpstr>Герб Москвы</vt:lpstr>
      <vt:lpstr>Презентация PowerPoint</vt:lpstr>
      <vt:lpstr>Кремль </vt:lpstr>
      <vt:lpstr>Большой театр </vt:lpstr>
      <vt:lpstr>Цирк Ю. Никулина</vt:lpstr>
      <vt:lpstr>Третьяковская галерея </vt:lpstr>
      <vt:lpstr>«Март» (Левитан)</vt:lpstr>
      <vt:lpstr>«Неизвестная» (Крамской И.Н.)</vt:lpstr>
      <vt:lpstr>Презентация PowerPoint</vt:lpstr>
      <vt:lpstr>Презентация PowerPoint</vt:lpstr>
      <vt:lpstr>Презентация PowerPoint</vt:lpstr>
      <vt:lpstr>В Москве есть много парков, музеев, театров, фабрик…</vt:lpstr>
      <vt:lpstr>Презентация PowerPoint</vt:lpstr>
      <vt:lpstr>Куранты </vt:lpstr>
      <vt:lpstr>Красная Площадь </vt:lpstr>
      <vt:lpstr>      Парад Дня Победы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Москва – главный  город России</dc:title>
  <dc:creator>user</dc:creator>
  <cp:lastModifiedBy>PC</cp:lastModifiedBy>
  <cp:revision>25</cp:revision>
  <dcterms:created xsi:type="dcterms:W3CDTF">2013-04-28T15:10:47Z</dcterms:created>
  <dcterms:modified xsi:type="dcterms:W3CDTF">2019-02-17T16:37:49Z</dcterms:modified>
</cp:coreProperties>
</file>