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  <p:sldMasterId id="2147483877" r:id="rId2"/>
  </p:sldMasterIdLst>
  <p:sldIdLst>
    <p:sldId id="256" r:id="rId3"/>
    <p:sldId id="272" r:id="rId4"/>
    <p:sldId id="264" r:id="rId5"/>
    <p:sldId id="275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4183"/>
    <a:srgbClr val="80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7" autoAdjust="0"/>
    <p:restoredTop sz="94728" autoAdjust="0"/>
  </p:normalViewPr>
  <p:slideViewPr>
    <p:cSldViewPr>
      <p:cViewPr varScale="1">
        <p:scale>
          <a:sx n="69" d="100"/>
          <a:sy n="69" d="100"/>
        </p:scale>
        <p:origin x="140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25F773-7955-41C3-99E7-B2D196DCEA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410408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93DA89-5F45-46C0-A5AE-BF33493177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337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93DA89-5F45-46C0-A5AE-BF33493177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886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93DA89-5F45-46C0-A5AE-BF33493177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55317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93DA89-5F45-46C0-A5AE-BF33493177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9884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93DA89-5F45-46C0-A5AE-BF33493177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115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93DA89-5F45-46C0-A5AE-BF33493177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591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CCF939-D3EE-4331-B696-A7555280B2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457579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17731F-466E-4D22-AB3C-BF14BC3E73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620104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47" y="1122363"/>
            <a:ext cx="7773308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347" y="3602038"/>
            <a:ext cx="777330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B95707-59F2-4E78-ABEC-1BAAEA5BFE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849745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B4E57E-E904-43FB-8FF6-0087EF4CA5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280406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342623-E070-47BC-9D7E-57EDA997BE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685434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933" y="657227"/>
            <a:ext cx="7300134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1933" y="3602039"/>
            <a:ext cx="7300134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74385D-13F7-492C-B70F-3E6D318175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740260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6" y="2088320"/>
            <a:ext cx="3829503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052" y="2088320"/>
            <a:ext cx="3820616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97C2A7-1043-48D9-A04B-E0F0B892A8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351434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427" y="2088320"/>
            <a:ext cx="3600326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346" y="2912232"/>
            <a:ext cx="3830406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9230" y="2088320"/>
            <a:ext cx="359143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912232"/>
            <a:ext cx="382151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E51D9-5745-4092-BEA5-14B798729A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656642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344406-002F-472A-A299-21F5D59CE8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720253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6A2AA-B23B-4DE5-846D-0A777A4395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07948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2949178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8548" y="609600"/>
            <a:ext cx="4642119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7921" y="2971801"/>
            <a:ext cx="2949178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9A73CB-1574-4065-92A4-36DFE09815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332577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416760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9932" y="758881"/>
            <a:ext cx="2966938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971800"/>
            <a:ext cx="4171242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8F7CE4-F43F-4492-AA51-1A47CB4446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161136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4289373"/>
            <a:ext cx="7775673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355" y="621322"/>
            <a:ext cx="7775673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74499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730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4204820"/>
            <a:ext cx="776532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960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5" y="4204821"/>
            <a:ext cx="776532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05245" y="641749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46721" y="307337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10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EC8F7F-D3F7-41E4-8FCB-79CE87CAA0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406252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2126943"/>
            <a:ext cx="7766495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650556"/>
            <a:ext cx="776532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796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5" y="609601"/>
            <a:ext cx="776532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88320"/>
            <a:ext cx="2474217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911624"/>
            <a:ext cx="2474217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3658" y="2088320"/>
            <a:ext cx="2473919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3659" y="2911624"/>
            <a:ext cx="247486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088320"/>
            <a:ext cx="246840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2260" y="2911624"/>
            <a:ext cx="2468408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4508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7" y="3989147"/>
            <a:ext cx="247421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19015" y="2092235"/>
            <a:ext cx="2205038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7" y="4565409"/>
            <a:ext cx="2474216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26" y="3989147"/>
            <a:ext cx="247423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092235"/>
            <a:ext cx="2197894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565408"/>
            <a:ext cx="2475252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67" y="3989147"/>
            <a:ext cx="246742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14603" y="2092235"/>
            <a:ext cx="219908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973" y="4565410"/>
            <a:ext cx="2470694" cy="122579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7127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FAED4B-B37E-4310-949A-DC32234736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359511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0"/>
            <a:ext cx="1906993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6" y="609600"/>
            <a:ext cx="5744029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83BE1B-98C8-4895-A5E8-E4D144614A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195411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38CDC-5BD2-4053-B7F7-274F7818AF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85485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F328ED-1384-4466-BA33-456D35E2C5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38765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9DA78A-320C-4FFA-ACC2-A62EB8209C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919836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DEB308-A6CC-49F5-9D76-4E67157AEE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071331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1C1AC-067E-4B82-99F2-A5B5DF04E2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823619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60A4F8-7572-4155-8CBD-173959B9BB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847947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589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</p:sldLayoutIdLst>
  <p:transition spd="med">
    <p:diamond/>
  </p:transition>
  <p:timing>
    <p:tnLst>
      <p:par>
        <p:cTn id="1" dur="indefinite" restart="never" nodeType="tmRoot"/>
      </p:par>
    </p:tnLst>
  </p:timing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96064"/>
            <a:ext cx="776532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6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FD3BE5C-DE94-4F2B-8760-E84670E32B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4296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  <p:sldLayoutId id="2147483889" r:id="rId12"/>
    <p:sldLayoutId id="2147483890" r:id="rId13"/>
    <p:sldLayoutId id="2147483891" r:id="rId14"/>
    <p:sldLayoutId id="2147483892" r:id="rId15"/>
    <p:sldLayoutId id="2147483893" r:id="rId16"/>
    <p:sldLayoutId id="2147483894" r:id="rId17"/>
  </p:sldLayoutIdLst>
  <p:transition spd="med">
    <p:diamond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2386" y="188640"/>
            <a:ext cx="7435778" cy="311706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Физическая </a:t>
            </a:r>
            <a:r>
              <a:rPr lang="ru-RU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культура</a:t>
            </a:r>
            <a:r>
              <a:rPr lang="en-US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2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2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для учащихся 1-11классов</a:t>
            </a:r>
            <a:br>
              <a:rPr lang="ru-RU" sz="32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особенности программы</a:t>
            </a:r>
            <a:r>
              <a:rPr lang="ru-RU" sz="32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2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В. И. </a:t>
            </a:r>
            <a:r>
              <a:rPr lang="ru-RU" sz="32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Ляха</a:t>
            </a:r>
            <a:endParaRPr lang="ru-RU" sz="3200" b="1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078" name="Picture 9" descr="Untitled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695" y="4149080"/>
            <a:ext cx="182880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0" descr="Untitled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4208" y="1124744"/>
            <a:ext cx="1573212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1" descr="logo-prosv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1255" y="5503863"/>
            <a:ext cx="2959100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549275"/>
            <a:ext cx="8713788" cy="60483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Цель </a:t>
            </a:r>
            <a:r>
              <a:rPr lang="ru-RU" sz="2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физического воспитания в школе состоит в том, чтобы содействовать формированию всесторонне развитой личности</a:t>
            </a: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Основное средство достижения этой цели – овладение школьниками основами личной физической культуры, под которой понимается органическое единство знаний, потребностей и мотивов, оптимальный уровень здоровья, физического развития, разностороннее развитие двигательных (координационных и кондиционных) способностей, умения осуществлять собственно двигательную, физкультурно-оздоровительную и спортивную деятельность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«Концепция физического воспитания и здоровья </a:t>
            </a:r>
            <a:b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детей и подростков» </a:t>
            </a:r>
            <a:b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24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-288925" y="331788"/>
            <a:ext cx="9432925" cy="1512887"/>
          </a:xfrm>
          <a:prstGeom prst="rect">
            <a:avLst/>
          </a:prstGeom>
          <a:solidFill>
            <a:schemeClr val="bg1">
              <a:alpha val="70195"/>
            </a:schemeClr>
          </a:solidFill>
          <a:ln w="25400">
            <a:solidFill>
              <a:schemeClr val="accent2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latin typeface="Verdana" pitchFamily="34" charset="0"/>
            </a:endParaRPr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424863" cy="1844675"/>
          </a:xfrm>
        </p:spPr>
        <p:txBody>
          <a:bodyPr/>
          <a:lstStyle/>
          <a:p>
            <a:pPr eaLnBrk="1" hangingPunct="1">
              <a:defRPr/>
            </a:pP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Основные отличия и</a:t>
            </a:r>
            <a:b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</a:b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</a:rPr>
              <a:t>преимущества программы физического воспитания   </a:t>
            </a:r>
            <a:r>
              <a:rPr lang="ru-RU" sz="3000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В. И. Ляха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2176463"/>
            <a:ext cx="8893175" cy="41767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Clr>
                <a:srgbClr val="CC0000"/>
              </a:buClr>
              <a:buFont typeface="Wingdings" pitchFamily="2" charset="2"/>
              <a:buChar char="Ø"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Комплексный подход</a:t>
            </a:r>
          </a:p>
          <a:p>
            <a:pPr eaLnBrk="1" hangingPunct="1">
              <a:lnSpc>
                <a:spcPct val="90000"/>
              </a:lnSpc>
              <a:buClr>
                <a:srgbClr val="CC0000"/>
              </a:buClr>
              <a:buFont typeface="Wingdings" pitchFamily="2" charset="2"/>
              <a:buChar char="Ø"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Наличие базовой и вариативной части</a:t>
            </a:r>
          </a:p>
          <a:p>
            <a:pPr eaLnBrk="1" hangingPunct="1">
              <a:lnSpc>
                <a:spcPct val="90000"/>
              </a:lnSpc>
              <a:buClr>
                <a:srgbClr val="CC0000"/>
              </a:buClr>
              <a:buFont typeface="Wingdings" pitchFamily="2" charset="2"/>
              <a:buChar char="Ø"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Возможность использования для 2-х и 3-х уроков 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физкультуры в неделю</a:t>
            </a:r>
          </a:p>
          <a:p>
            <a:pPr eaLnBrk="1" hangingPunct="1">
              <a:lnSpc>
                <a:spcPct val="90000"/>
              </a:lnSpc>
              <a:buClr>
                <a:srgbClr val="CC0000"/>
              </a:buClr>
              <a:buFont typeface="Wingdings" pitchFamily="2" charset="2"/>
              <a:buChar char="Ø"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Подробное описание содержания и методов физического воспитания как для урочной, так и внеклассной работы</a:t>
            </a:r>
          </a:p>
          <a:p>
            <a:pPr eaLnBrk="1" hangingPunct="1">
              <a:lnSpc>
                <a:spcPct val="90000"/>
              </a:lnSpc>
              <a:buClr>
                <a:srgbClr val="CC0000"/>
              </a:buClr>
              <a:buFont typeface="Wingdings" pitchFamily="2" charset="2"/>
              <a:buChar char="Ø"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Удобная форма изложения материала, позволяющая легко планировать работу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-288925" y="188913"/>
            <a:ext cx="9432925" cy="863600"/>
          </a:xfrm>
          <a:prstGeom prst="rect">
            <a:avLst/>
          </a:prstGeom>
          <a:solidFill>
            <a:schemeClr val="bg1">
              <a:alpha val="70195"/>
            </a:schemeClr>
          </a:solidFill>
          <a:ln w="25400">
            <a:solidFill>
              <a:schemeClr val="accent2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latin typeface="Verdana" pitchFamily="34" charset="0"/>
            </a:endParaRP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chemeClr val="tx2"/>
                </a:solidFill>
              </a:rPr>
              <a:t>Комплексный подход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600200"/>
            <a:ext cx="8964612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Программа содержит материал </a:t>
            </a:r>
            <a:r>
              <a:rPr lang="ru-RU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четырех взаимосвязанных частей:</a:t>
            </a:r>
            <a:br>
              <a:rPr lang="ru-RU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i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buClr>
                <a:srgbClr val="CC0000"/>
              </a:buClr>
              <a:buFont typeface="Wingdings" pitchFamily="2" charset="2"/>
              <a:buChar char="v"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уроки физической культуры</a:t>
            </a:r>
          </a:p>
          <a:p>
            <a:pPr eaLnBrk="1" hangingPunct="1">
              <a:buClr>
                <a:srgbClr val="CC0000"/>
              </a:buClr>
              <a:buFont typeface="Wingdings" pitchFamily="2" charset="2"/>
              <a:buChar char="v"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физкультурно-оздоровительные мероприятия в   режиме учебного и продленного  дня</a:t>
            </a:r>
          </a:p>
          <a:p>
            <a:pPr eaLnBrk="1" hangingPunct="1">
              <a:buClr>
                <a:srgbClr val="CC0000"/>
              </a:buClr>
              <a:buFont typeface="Wingdings" pitchFamily="2" charset="2"/>
              <a:buChar char="v"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внеклассная работа</a:t>
            </a:r>
          </a:p>
          <a:p>
            <a:pPr eaLnBrk="1" hangingPunct="1">
              <a:buClr>
                <a:srgbClr val="CC0000"/>
              </a:buClr>
              <a:buFont typeface="Wingdings" pitchFamily="2" charset="2"/>
              <a:buChar char="v"/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физкультурно-оздоровительные и спортивные мероприятия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7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67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7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67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7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7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7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3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ПрезентS2</Template>
  <TotalTime>1982</TotalTime>
  <Words>70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3" baseType="lpstr">
      <vt:lpstr>Arial</vt:lpstr>
      <vt:lpstr>Bookman Old Style</vt:lpstr>
      <vt:lpstr>Century Gothic</vt:lpstr>
      <vt:lpstr>Rockwell</vt:lpstr>
      <vt:lpstr>Verdana</vt:lpstr>
      <vt:lpstr>Wingdings</vt:lpstr>
      <vt:lpstr>Wingdings 3</vt:lpstr>
      <vt:lpstr>Ион</vt:lpstr>
      <vt:lpstr>Damask</vt:lpstr>
      <vt:lpstr>Физическая культура  для учащихся 1-11классов особенности программы В. И. Ляха</vt:lpstr>
      <vt:lpstr>Цель физического воспитания в школе состоит в том, чтобы содействовать формированию всесторонне развитой личности  Основное средство достижения этой цели – овладение школьниками основами личной физической культуры, под которой понимается органическое единство знаний, потребностей и мотивов, оптимальный уровень здоровья, физического развития, разностороннее развитие двигательных (координационных и кондиционных) способностей, умения осуществлять собственно двигательную, физкультурно-оздоровительную и спортивную деятельность «Концепция физического воспитания и здоровья  детей и подростков»  </vt:lpstr>
      <vt:lpstr>Основные отличия и преимущества программы физического воспитания   В. И. Ляха</vt:lpstr>
      <vt:lpstr>Комплексный подход</vt:lpstr>
    </vt:vector>
  </TitlesOfParts>
  <Company>ЦОБИЗ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Издательство «Просвещение» представляет</dc:title>
  <dc:creator>Lena</dc:creator>
  <cp:lastModifiedBy>Анастасия Пальцева</cp:lastModifiedBy>
  <cp:revision>44</cp:revision>
  <dcterms:created xsi:type="dcterms:W3CDTF">2006-04-18T10:44:21Z</dcterms:created>
  <dcterms:modified xsi:type="dcterms:W3CDTF">2017-05-13T12:40:39Z</dcterms:modified>
</cp:coreProperties>
</file>