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</p:sldMasterIdLst>
  <p:notesMasterIdLst>
    <p:notesMasterId r:id="rId9"/>
  </p:notesMasterIdLst>
  <p:sldIdLst>
    <p:sldId id="358" r:id="rId3"/>
    <p:sldId id="350" r:id="rId4"/>
    <p:sldId id="354" r:id="rId5"/>
    <p:sldId id="330" r:id="rId6"/>
    <p:sldId id="351" r:id="rId7"/>
    <p:sldId id="356" r:id="rId8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ima" initials="D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37F4B"/>
    <a:srgbClr val="0000CC"/>
    <a:srgbClr val="FF2C09"/>
    <a:srgbClr val="660066"/>
    <a:srgbClr val="DE2222"/>
    <a:srgbClr val="0033CC"/>
    <a:srgbClr val="008000"/>
    <a:srgbClr val="EA22E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091" autoAdjust="0"/>
    <p:restoredTop sz="94681" autoAdjust="0"/>
  </p:normalViewPr>
  <p:slideViewPr>
    <p:cSldViewPr>
      <p:cViewPr>
        <p:scale>
          <a:sx n="89" d="100"/>
          <a:sy n="89" d="100"/>
        </p:scale>
        <p:origin x="474" y="6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80292-D375-4FC6-9322-CD43B813DF2E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A655C4-9189-40EA-9449-C736143277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294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A0CD-0A95-4F14-8BE3-1A59D92F0E15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8AE3-C74B-40EA-A036-B163DBC88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A0CD-0A95-4F14-8BE3-1A59D92F0E15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8AE3-C74B-40EA-A036-B163DBC88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A0CD-0A95-4F14-8BE3-1A59D92F0E15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8AE3-C74B-40EA-A036-B163DBC88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A0CD-0A95-4F14-8BE3-1A59D92F0E15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8AE3-C74B-40EA-A036-B163DBC88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A0CD-0A95-4F14-8BE3-1A59D92F0E15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8AE3-C74B-40EA-A036-B163DBC88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A0CD-0A95-4F14-8BE3-1A59D92F0E15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8AE3-C74B-40EA-A036-B163DBC88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A0CD-0A95-4F14-8BE3-1A59D92F0E15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8AE3-C74B-40EA-A036-B163DBC88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A0CD-0A95-4F14-8BE3-1A59D92F0E15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8AE3-C74B-40EA-A036-B163DBC88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A0CD-0A95-4F14-8BE3-1A59D92F0E15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8AE3-C74B-40EA-A036-B163DBC88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A0CD-0A95-4F14-8BE3-1A59D92F0E15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8AE3-C74B-40EA-A036-B163DBC88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A0CD-0A95-4F14-8BE3-1A59D92F0E15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8AE3-C74B-40EA-A036-B163DBC88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ABA0CD-0A95-4F14-8BE3-1A59D92F0E15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08AE3-C74B-40EA-A036-B163DBC88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4343400" y="3933056"/>
            <a:ext cx="449580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50000"/>
              </a:lnSpc>
            </a:pPr>
            <a:endParaRPr lang="ru-RU" sz="2000" b="1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algn="r">
              <a:lnSpc>
                <a:spcPct val="50000"/>
              </a:lnSpc>
            </a:pP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МБДОУ «Детский сад</a:t>
            </a:r>
          </a:p>
          <a:p>
            <a:pPr algn="r">
              <a:lnSpc>
                <a:spcPct val="50000"/>
              </a:lnSpc>
            </a:pP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  комбинированного вида №16»</a:t>
            </a:r>
          </a:p>
          <a:p>
            <a:pPr algn="r">
              <a:lnSpc>
                <a:spcPct val="50000"/>
              </a:lnSpc>
            </a:pPr>
            <a:endParaRPr lang="ru-RU" b="1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algn="r">
              <a:lnSpc>
                <a:spcPct val="50000"/>
              </a:lnSpc>
            </a:pPr>
            <a: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  <a:t>Выполнил: </a:t>
            </a: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Воспитатель </a:t>
            </a:r>
            <a:r>
              <a:rPr lang="en-US" b="1" dirty="0" smtClean="0">
                <a:solidFill>
                  <a:srgbClr val="7030A0"/>
                </a:solidFill>
                <a:latin typeface="Monotype Corsiva" pitchFamily="66" charset="0"/>
              </a:rPr>
              <a:t>I</a:t>
            </a: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 КК</a:t>
            </a:r>
          </a:p>
          <a:p>
            <a:pPr algn="r">
              <a:lnSpc>
                <a:spcPct val="50000"/>
              </a:lnSpc>
            </a:pPr>
            <a:r>
              <a:rPr lang="ru-RU" b="1" dirty="0">
                <a:solidFill>
                  <a:srgbClr val="7030A0"/>
                </a:solidFill>
                <a:latin typeface="Monotype Corsiva" pitchFamily="66" charset="0"/>
              </a:rPr>
              <a:t>л</a:t>
            </a: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огопедической группы №5</a:t>
            </a:r>
          </a:p>
          <a:p>
            <a:pPr algn="r">
              <a:lnSpc>
                <a:spcPct val="50000"/>
              </a:lnSpc>
            </a:pP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Сенченко Татьяна Александровна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260648"/>
            <a:ext cx="892899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        Презентация  на тему:</a:t>
            </a:r>
            <a:r>
              <a:rPr kumimoji="0" lang="ru-RU" sz="4000" b="1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/>
            </a:r>
            <a:br>
              <a:rPr kumimoji="0" lang="ru-RU" sz="4000" b="1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</a:br>
            <a:r>
              <a:rPr lang="ru-RU" sz="2800" b="1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«Совершенствование педагогической </a:t>
            </a:r>
            <a:r>
              <a:rPr lang="ru-RU" sz="2800" b="1" kern="0" dirty="0" err="1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компетент</a:t>
            </a:r>
            <a:r>
              <a:rPr lang="ru-RU" sz="2800" b="1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kern="0" dirty="0" err="1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ости</a:t>
            </a:r>
            <a:r>
              <a:rPr kumimoji="0" lang="ru-RU" sz="2800" b="1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работы воспитателя логопедической группы через технику нетрадиционной ИЗО деятельности с детьми дошкольного возраста»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48165" y="3106581"/>
            <a:ext cx="4019662" cy="3436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71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DoloresCyr Black" pitchFamily="82" charset="0"/>
              </a:rPr>
              <a:t>Рисование пальчиками  и ладошкой.</a:t>
            </a:r>
            <a:endParaRPr lang="ru-RU" sz="5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88840"/>
            <a:ext cx="4499992" cy="45890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988840"/>
            <a:ext cx="4499992" cy="45995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Рисование мятой бумагой</a:t>
            </a:r>
            <a:endParaRPr lang="ru-RU" sz="4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807508" y="2262468"/>
            <a:ext cx="5393912" cy="356388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347456"/>
            <a:ext cx="3333750" cy="5393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[WallpapersMania.nnm.ru]_vol51-00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3074" name="Picture 2" descr="D:\СЕМЬЯ\мамина папка\podelki_detskie_20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1643050"/>
            <a:ext cx="4000528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C00000"/>
                </a:solidFill>
                <a:latin typeface="Segoe Print" pitchFamily="2" charset="0"/>
              </a:rPr>
              <a:t>Кляксография</a:t>
            </a:r>
            <a:endParaRPr lang="ru-RU" dirty="0">
              <a:solidFill>
                <a:srgbClr val="C00000"/>
              </a:solidFill>
              <a:latin typeface="Segoe Print" pitchFamily="2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484784"/>
            <a:ext cx="3333750" cy="5085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Монотипия 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5487" y="1505774"/>
            <a:ext cx="3333750" cy="534817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488592"/>
            <a:ext cx="3333750" cy="53160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[WallpapersMania.nnm.ru]_vol51-00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Рисование по мокрому фону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556792"/>
            <a:ext cx="3333750" cy="53012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1556793"/>
            <a:ext cx="3333750" cy="53012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C36F49AF-1D87-48F1-8DA1-7EA34231631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2747</TotalTime>
  <Words>41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Рисование пальчиками  и ладошкой.</vt:lpstr>
      <vt:lpstr>Рисование мятой бумагой</vt:lpstr>
      <vt:lpstr>Кляксография</vt:lpstr>
      <vt:lpstr>Монотипия </vt:lpstr>
      <vt:lpstr>Рисование по мокрому фону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Нетрадиционная техника рисования</dc:title>
  <dc:creator>Dima</dc:creator>
  <cp:lastModifiedBy>Сергей</cp:lastModifiedBy>
  <cp:revision>259</cp:revision>
  <cp:lastPrinted>2019-04-07T18:12:50Z</cp:lastPrinted>
  <dcterms:created xsi:type="dcterms:W3CDTF">2012-12-08T09:19:48Z</dcterms:created>
  <dcterms:modified xsi:type="dcterms:W3CDTF">2019-05-09T18:36:30Z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TC300079979990</vt:lpwstr>
  </property>
</Properties>
</file>