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6" r:id="rId3"/>
    <p:sldId id="287" r:id="rId4"/>
    <p:sldId id="299" r:id="rId5"/>
    <p:sldId id="30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48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15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987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01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69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8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66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3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0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0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0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0E10B-6827-42BF-8E05-08719785490B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0D8D5-FDE9-4CA1-88CB-75406E35D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3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093" y="115910"/>
            <a:ext cx="11044707" cy="875763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Мир вокруг нас</a:t>
            </a:r>
            <a:endParaRPr lang="en-US" sz="6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549" y="991673"/>
            <a:ext cx="10774251" cy="569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5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517" y="270455"/>
            <a:ext cx="11372045" cy="632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231820"/>
            <a:ext cx="11590986" cy="641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335" y="206062"/>
            <a:ext cx="11539471" cy="650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2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366" y="0"/>
            <a:ext cx="11475076" cy="6697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0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Мир вокруг нас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LENOVO</dc:creator>
  <cp:lastModifiedBy>Ирина</cp:lastModifiedBy>
  <cp:revision>26</cp:revision>
  <dcterms:created xsi:type="dcterms:W3CDTF">2018-11-11T10:03:25Z</dcterms:created>
  <dcterms:modified xsi:type="dcterms:W3CDTF">2019-05-09T20:27:15Z</dcterms:modified>
</cp:coreProperties>
</file>