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65" r:id="rId4"/>
    <p:sldId id="262" r:id="rId5"/>
    <p:sldId id="266" r:id="rId6"/>
    <p:sldId id="257" r:id="rId7"/>
    <p:sldId id="258" r:id="rId8"/>
    <p:sldId id="259" r:id="rId9"/>
    <p:sldId id="260" r:id="rId10"/>
    <p:sldId id="261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10" Type="http://schemas.openxmlformats.org/officeDocument/2006/relationships/image" Target="../media/image15.gif"/><Relationship Id="rId4" Type="http://schemas.openxmlformats.org/officeDocument/2006/relationships/image" Target="../media/image9.gif"/><Relationship Id="rId9" Type="http://schemas.openxmlformats.org/officeDocument/2006/relationships/image" Target="../media/image1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1285875" y="1071563"/>
            <a:ext cx="7143750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500" b="1">
                <a:solidFill>
                  <a:srgbClr val="FF0000"/>
                </a:solidFill>
                <a:latin typeface="Calibri" pitchFamily="34" charset="0"/>
              </a:rPr>
              <a:t>Аф</a:t>
            </a:r>
            <a:r>
              <a:rPr lang="en-US" sz="11500" b="1">
                <a:solidFill>
                  <a:srgbClr val="FF0000"/>
                </a:solidFill>
                <a:latin typeface="Calibri" pitchFamily="34" charset="0"/>
              </a:rPr>
              <a:t>æ</a:t>
            </a:r>
            <a:r>
              <a:rPr lang="ru-RU" sz="11500" b="1">
                <a:solidFill>
                  <a:srgbClr val="FF0000"/>
                </a:solidFill>
                <a:latin typeface="Calibri" pitchFamily="34" charset="0"/>
              </a:rPr>
              <a:t>дзы</a:t>
            </a:r>
          </a:p>
          <a:p>
            <a:r>
              <a:rPr lang="ru-RU" sz="11500" b="1">
                <a:solidFill>
                  <a:srgbClr val="FF0000"/>
                </a:solidFill>
                <a:latin typeface="Calibri" pitchFamily="34" charset="0"/>
              </a:rPr>
              <a:t>афонт</a:t>
            </a:r>
            <a:r>
              <a:rPr lang="en-US" sz="11500" b="1">
                <a:solidFill>
                  <a:srgbClr val="FF0000"/>
                </a:solidFill>
                <a:latin typeface="Calibri" pitchFamily="34" charset="0"/>
              </a:rPr>
              <a:t>æ</a:t>
            </a:r>
            <a:endParaRPr lang="ru-RU" sz="11500" b="1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3075" name="Picture 24" descr="Background (анимационные фоны).- листопад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500063"/>
            <a:ext cx="15001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24" descr="Background (анимационные фоны).- листопад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0"/>
            <a:ext cx="15001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25" descr="http://ann-pages.narod.ru/a21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75" y="214313"/>
            <a:ext cx="21431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3" descr="http://ann-pages.narod.ru/a22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625" y="4643438"/>
            <a:ext cx="275748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24" descr="Background (анимационные фоны).- листопад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3" y="4714875"/>
            <a:ext cx="15001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24" descr="Background (анимационные фоны).- листопад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4357688"/>
            <a:ext cx="15001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24" descr="Background (анимационные фоны).- листопад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8" y="2500313"/>
            <a:ext cx="15001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9" descr="http://ann-pages.narod.ru/a206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04918">
            <a:off x="642938" y="357188"/>
            <a:ext cx="14859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24" descr="Background (анимационные фоны).- листопад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0" y="2643188"/>
            <a:ext cx="15001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24" descr="Background (анимационные фоны).- листопад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2357438"/>
            <a:ext cx="15001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1" descr="http://ann-pages.narod.ru/a20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75" y="0"/>
            <a:ext cx="19573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748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42718"/>
            <a:ext cx="8709502" cy="3758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038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692696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err="1"/>
              <a:t>Ралæууыдис</a:t>
            </a:r>
            <a:r>
              <a:rPr lang="ru-RU" sz="2800" dirty="0"/>
              <a:t> ____________. </a:t>
            </a:r>
            <a:endParaRPr lang="ru-RU" sz="2800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err="1" smtClean="0"/>
              <a:t>Райхъал</a:t>
            </a:r>
            <a:r>
              <a:rPr lang="ru-RU" sz="2800" dirty="0" smtClean="0"/>
              <a:t> </a:t>
            </a:r>
            <a:r>
              <a:rPr lang="ru-RU" sz="2800" dirty="0" err="1"/>
              <a:t>ис</a:t>
            </a:r>
            <a:r>
              <a:rPr lang="ru-RU" sz="2800" dirty="0"/>
              <a:t> ______________. _______________ </a:t>
            </a:r>
            <a:r>
              <a:rPr lang="ru-RU" sz="2800" dirty="0" err="1"/>
              <a:t>фæхъарм</a:t>
            </a:r>
            <a:r>
              <a:rPr lang="ru-RU" sz="2800" dirty="0"/>
              <a:t> </a:t>
            </a:r>
            <a:r>
              <a:rPr lang="ru-RU" sz="2800" dirty="0" err="1"/>
              <a:t>ис</a:t>
            </a:r>
            <a:r>
              <a:rPr lang="ru-RU" sz="2800" dirty="0"/>
              <a:t>. </a:t>
            </a:r>
            <a:endParaRPr lang="ru-RU" sz="2800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err="1" smtClean="0"/>
              <a:t>Тайы</a:t>
            </a:r>
            <a:r>
              <a:rPr lang="ru-RU" sz="2800" dirty="0" smtClean="0"/>
              <a:t> </a:t>
            </a:r>
            <a:r>
              <a:rPr lang="ru-RU" sz="2800" dirty="0"/>
              <a:t>их ______________. </a:t>
            </a:r>
            <a:endParaRPr lang="ru-RU" sz="2800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err="1" smtClean="0"/>
              <a:t>Фæзындысты</a:t>
            </a:r>
            <a:r>
              <a:rPr lang="ru-RU" sz="2800" dirty="0" smtClean="0"/>
              <a:t> </a:t>
            </a:r>
            <a:r>
              <a:rPr lang="ru-RU" sz="2800" dirty="0" err="1"/>
              <a:t>фыццаг</a:t>
            </a:r>
            <a:r>
              <a:rPr lang="ru-RU" sz="2800" dirty="0"/>
              <a:t> </a:t>
            </a:r>
            <a:r>
              <a:rPr lang="ru-RU" sz="2800" dirty="0" err="1"/>
              <a:t>дидинджытæ</a:t>
            </a:r>
            <a:r>
              <a:rPr lang="ru-RU" sz="2800" dirty="0"/>
              <a:t> - </a:t>
            </a:r>
            <a:r>
              <a:rPr lang="ru-RU" sz="2800" dirty="0" smtClean="0"/>
              <a:t>______.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err="1" smtClean="0"/>
              <a:t>Хъарм</a:t>
            </a:r>
            <a:r>
              <a:rPr lang="ru-RU" sz="2800" dirty="0" smtClean="0"/>
              <a:t> </a:t>
            </a:r>
            <a:r>
              <a:rPr lang="ru-RU" sz="2800" dirty="0" err="1"/>
              <a:t>бæстæй</a:t>
            </a:r>
            <a:r>
              <a:rPr lang="ru-RU" sz="2800" dirty="0"/>
              <a:t> </a:t>
            </a:r>
            <a:r>
              <a:rPr lang="ru-RU" sz="2800" dirty="0" err="1"/>
              <a:t>æртахтысты</a:t>
            </a:r>
            <a:r>
              <a:rPr lang="ru-RU" sz="2800" dirty="0"/>
              <a:t> </a:t>
            </a:r>
            <a:r>
              <a:rPr lang="ru-RU" sz="2800" dirty="0" smtClean="0"/>
              <a:t>_____________.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err="1" smtClean="0"/>
              <a:t>Уыдон</a:t>
            </a:r>
            <a:r>
              <a:rPr lang="ru-RU" sz="2800" dirty="0" smtClean="0"/>
              <a:t> </a:t>
            </a:r>
            <a:r>
              <a:rPr lang="ru-RU" sz="2800" dirty="0" err="1"/>
              <a:t>сæхицæн</a:t>
            </a:r>
            <a:r>
              <a:rPr lang="ru-RU" sz="2800" dirty="0"/>
              <a:t> </a:t>
            </a:r>
            <a:r>
              <a:rPr lang="ru-RU" sz="2800" dirty="0" err="1"/>
              <a:t>аразынц</a:t>
            </a:r>
            <a:r>
              <a:rPr lang="ru-RU" sz="2800" dirty="0"/>
              <a:t> ______________.</a:t>
            </a:r>
          </a:p>
        </p:txBody>
      </p:sp>
    </p:spTree>
    <p:extLst>
      <p:ext uri="{BB962C8B-B14F-4D97-AF65-F5344CB8AC3E}">
        <p14:creationId xmlns:p14="http://schemas.microsoft.com/office/powerpoint/2010/main" val="10718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0" descr="http://danalibmv.narod.ru/water/02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2643188" y="285750"/>
            <a:ext cx="2925762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 b="1" dirty="0" err="1">
                <a:solidFill>
                  <a:srgbClr val="FF0000"/>
                </a:solidFill>
                <a:latin typeface="Agatha-Modern" pitchFamily="34" charset="0"/>
              </a:rPr>
              <a:t>Зым</a:t>
            </a:r>
            <a:r>
              <a:rPr lang="en-AU" sz="8800" b="1" dirty="0">
                <a:solidFill>
                  <a:srgbClr val="FF0000"/>
                </a:solidFill>
                <a:latin typeface="Agatha-Modern" pitchFamily="34" charset="0"/>
              </a:rPr>
              <a:t>æ</a:t>
            </a:r>
            <a:r>
              <a:rPr lang="ru-RU" sz="8800" b="1" dirty="0">
                <a:solidFill>
                  <a:srgbClr val="FF0000"/>
                </a:solidFill>
                <a:latin typeface="Agatha-Modern" pitchFamily="34" charset="0"/>
              </a:rPr>
              <a:t>г</a:t>
            </a:r>
          </a:p>
        </p:txBody>
      </p:sp>
    </p:spTree>
    <p:extLst>
      <p:ext uri="{BB962C8B-B14F-4D97-AF65-F5344CB8AC3E}">
        <p14:creationId xmlns:p14="http://schemas.microsoft.com/office/powerpoint/2010/main" val="32720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001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http://danalibmv.narod.ru/gif/03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3071813"/>
            <a:ext cx="7239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3" descr="http://danalibmv.narod.ru/gif/03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478493">
            <a:off x="2622551" y="723900"/>
            <a:ext cx="7239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30" descr="http://danalibmv.narod.ru/gif/07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88" y="4643438"/>
            <a:ext cx="1222375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34" descr="http://danalibmv.narod.ru/gif/07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63" y="4476750"/>
            <a:ext cx="10001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29" descr="http://danalibmv.narod.ru/gif/065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6429375" y="5143500"/>
            <a:ext cx="1154113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25" descr="http://danalibmv.narod.ru/gif/097c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1938" y="5072063"/>
            <a:ext cx="14224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35" descr="http://danalibmv.narod.ru/gif/063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1813" y="5715000"/>
            <a:ext cx="9906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7" descr="http://ann-pages.narod.ru/a131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57813" y="4857750"/>
            <a:ext cx="5286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6" descr="http://www.gifpark.ru/Gifs/ANIMALS/B_Fly02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00063" y="51435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3" descr="http://danalibmv.narod.ru/gif/03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928688"/>
            <a:ext cx="7239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3" name="TextBox 12"/>
          <p:cNvSpPr txBox="1">
            <a:spLocks noChangeArrowheads="1"/>
          </p:cNvSpPr>
          <p:nvPr/>
        </p:nvSpPr>
        <p:spPr bwMode="auto">
          <a:xfrm>
            <a:off x="2428875" y="1500188"/>
            <a:ext cx="5456238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800" b="1">
                <a:solidFill>
                  <a:srgbClr val="002060"/>
                </a:solidFill>
                <a:latin typeface="Agatha-Modern" pitchFamily="34" charset="0"/>
              </a:rPr>
              <a:t>Уал</a:t>
            </a:r>
            <a:r>
              <a:rPr lang="ru-RU" sz="8800" b="1">
                <a:solidFill>
                  <a:srgbClr val="002060"/>
                </a:solidFill>
              </a:rPr>
              <a:t>дз</a:t>
            </a:r>
            <a:r>
              <a:rPr lang="en-AU" sz="8800" b="1">
                <a:solidFill>
                  <a:srgbClr val="002060"/>
                </a:solidFill>
                <a:latin typeface="Agatha-Modern" pitchFamily="34" charset="0"/>
              </a:rPr>
              <a:t>æ</a:t>
            </a:r>
            <a:r>
              <a:rPr lang="ru-RU" sz="8800" b="1">
                <a:solidFill>
                  <a:srgbClr val="002060"/>
                </a:solidFill>
                <a:latin typeface="Agatha-Modern" pitchFamily="34" charset="0"/>
              </a:rPr>
              <a:t>г</a:t>
            </a:r>
          </a:p>
        </p:txBody>
      </p:sp>
    </p:spTree>
    <p:extLst>
      <p:ext uri="{BB962C8B-B14F-4D97-AF65-F5344CB8AC3E}">
        <p14:creationId xmlns:p14="http://schemas.microsoft.com/office/powerpoint/2010/main" val="263910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 descr="002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7351" y="188640"/>
            <a:ext cx="40113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Agatha-Modern" pitchFamily="34" charset="0"/>
              </a:rPr>
              <a:t>с</a:t>
            </a:r>
            <a:r>
              <a:rPr lang="en-AU" sz="8000" b="1" dirty="0" err="1" smtClean="0">
                <a:solidFill>
                  <a:srgbClr val="FF0000"/>
                </a:solidFill>
                <a:latin typeface="Agatha-Modern" pitchFamily="34" charset="0"/>
              </a:rPr>
              <a:t>æр</a:t>
            </a:r>
            <a:r>
              <a:rPr lang="ru-RU" sz="8000" b="1" dirty="0" smtClean="0">
                <a:solidFill>
                  <a:srgbClr val="FF0000"/>
                </a:solidFill>
                <a:latin typeface="Agatha-Modern" pitchFamily="34" charset="0"/>
              </a:rPr>
              <a:t>д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13240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DSC020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192" y="2720"/>
            <a:ext cx="917619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355976" y="5157192"/>
            <a:ext cx="428130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dirty="0">
                <a:solidFill>
                  <a:srgbClr val="FF0000"/>
                </a:solidFill>
                <a:latin typeface="Alexandra Zeferino One" pitchFamily="66" charset="0"/>
              </a:rPr>
              <a:t>Ф</a:t>
            </a:r>
            <a:r>
              <a:rPr lang="en-AU" sz="8800" b="1" dirty="0">
                <a:solidFill>
                  <a:srgbClr val="FF0000"/>
                </a:solidFill>
                <a:latin typeface="Alexandra Zeferino One" pitchFamily="66" charset="0"/>
              </a:rPr>
              <a:t>æ</a:t>
            </a:r>
            <a:r>
              <a:rPr lang="ru-RU" sz="8800" b="1" dirty="0" err="1">
                <a:solidFill>
                  <a:srgbClr val="FF0000"/>
                </a:solidFill>
                <a:latin typeface="Alexandra Zeferino One" pitchFamily="66" charset="0"/>
              </a:rPr>
              <a:t>зз</a:t>
            </a:r>
            <a:r>
              <a:rPr lang="en-AU" sz="8800" b="1" dirty="0">
                <a:solidFill>
                  <a:srgbClr val="FF0000"/>
                </a:solidFill>
                <a:latin typeface="Alexandra Zeferino One" pitchFamily="66" charset="0"/>
              </a:rPr>
              <a:t>æ</a:t>
            </a:r>
            <a:r>
              <a:rPr lang="ru-RU" sz="8800" b="1" dirty="0">
                <a:solidFill>
                  <a:srgbClr val="FF0000"/>
                </a:solidFill>
                <a:latin typeface="Alexandra Zeferino One" pitchFamily="66" charset="0"/>
              </a:rPr>
              <a:t>г</a:t>
            </a:r>
          </a:p>
        </p:txBody>
      </p:sp>
    </p:spTree>
    <p:extLst>
      <p:ext uri="{BB962C8B-B14F-4D97-AF65-F5344CB8AC3E}">
        <p14:creationId xmlns:p14="http://schemas.microsoft.com/office/powerpoint/2010/main" val="272940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060848"/>
            <a:ext cx="6400800" cy="28803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8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УАЛДЗ</a:t>
            </a:r>
            <a:r>
              <a:rPr lang="en-US" sz="8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Æ</a:t>
            </a:r>
            <a:r>
              <a:rPr lang="ru-RU" sz="8800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Г</a:t>
            </a:r>
            <a:endParaRPr lang="ru-RU" sz="8800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5508104" y="908720"/>
            <a:ext cx="864096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 flipV="1">
            <a:off x="1907704" y="836712"/>
            <a:ext cx="864096" cy="11521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1259632" y="3574715"/>
            <a:ext cx="936104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839738" y="3580055"/>
            <a:ext cx="698991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192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[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ЦЪ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]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– </a:t>
            </a:r>
            <a: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ЦЪИУ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          ЦЪЫБАР-ЦЪЫБУР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          ЦЪЫВВИ-ЦЪЫВВИ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2050" name="Picture 2" descr="C:\Users\Alan\Desktop\Ирина\времена года\no-translate-detected_29190-26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348880"/>
            <a:ext cx="4032448" cy="38971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43 Дорожка 43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08304" y="544522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410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8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56992"/>
            <a:ext cx="416166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Alan\Desktop\Ирина\времена года\49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9818"/>
            <a:ext cx="3925524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lan\Desktop\Ирина\времена года\razvivayshee-zanytie-vesna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3960440" cy="26089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lan\Desktop\Ирина\времена года\ima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3438336"/>
            <a:ext cx="3648950" cy="26547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07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533456" cy="5361776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Зымæджы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фæстæ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вæййы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весна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)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Ирыстоны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(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природа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) у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тынг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рæсугъд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Дзæуджыхъæуы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тæккæ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астæу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кæлы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(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река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) Терк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Хæхты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(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воздух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) у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сыгъдæг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Фыццаг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митæй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йæ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сæр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сдары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(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подснежник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).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(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Птицы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)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тæхынц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хъарм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бæстæй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æмæ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сæхицæн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(гнёзда) </a:t>
            </a:r>
            <a:r>
              <a:rPr lang="ru-RU" sz="2400" b="1" dirty="0" err="1">
                <a:latin typeface="Times New Roman"/>
                <a:ea typeface="Calibri"/>
                <a:cs typeface="Times New Roman"/>
              </a:rPr>
              <a:t>аразынц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.</a:t>
            </a: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23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</TotalTime>
  <Words>107</Words>
  <Application>Microsoft Office PowerPoint</Application>
  <PresentationFormat>Экран (4:3)</PresentationFormat>
  <Paragraphs>27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Alan</dc:creator>
  <cp:lastModifiedBy>Alan</cp:lastModifiedBy>
  <cp:revision>6</cp:revision>
  <dcterms:created xsi:type="dcterms:W3CDTF">2019-04-07T19:54:21Z</dcterms:created>
  <dcterms:modified xsi:type="dcterms:W3CDTF">2019-04-21T18:19:36Z</dcterms:modified>
</cp:coreProperties>
</file>