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8" r:id="rId3"/>
    <p:sldId id="264" r:id="rId4"/>
    <p:sldId id="265" r:id="rId5"/>
    <p:sldId id="259" r:id="rId6"/>
    <p:sldId id="266" r:id="rId7"/>
    <p:sldId id="267" r:id="rId8"/>
    <p:sldId id="260" r:id="rId9"/>
    <p:sldId id="268" r:id="rId10"/>
    <p:sldId id="269" r:id="rId11"/>
    <p:sldId id="261" r:id="rId12"/>
    <p:sldId id="270" r:id="rId13"/>
    <p:sldId id="271" r:id="rId14"/>
    <p:sldId id="262" r:id="rId15"/>
    <p:sldId id="272" r:id="rId16"/>
    <p:sldId id="273" r:id="rId17"/>
    <p:sldId id="26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x_f53b8c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357563"/>
            <a:ext cx="3143240" cy="350043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71472" y="1142984"/>
            <a:ext cx="8143932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i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rabic Typesetting" pitchFamily="66" charset="-78"/>
              </a:rPr>
              <a:t>Занимательные задачки по </a:t>
            </a:r>
            <a:r>
              <a:rPr lang="ru-RU" sz="6600" b="1" i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rabic Typesetting" pitchFamily="66" charset="-78"/>
              </a:rPr>
              <a:t>математике</a:t>
            </a:r>
          </a:p>
          <a:p>
            <a:pPr algn="r"/>
            <a:r>
              <a:rPr lang="ru-RU" sz="24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rabic Typesetting" pitchFamily="66" charset="-78"/>
              </a:rPr>
              <a:t>Учитель начальных классов МКОУ «</a:t>
            </a:r>
            <a:r>
              <a:rPr lang="ru-RU" sz="2400" b="1" i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rabic Typesetting" pitchFamily="66" charset="-78"/>
              </a:rPr>
              <a:t>Ястребовская</a:t>
            </a:r>
            <a:r>
              <a:rPr lang="ru-RU" sz="24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rabic Typesetting" pitchFamily="66" charset="-78"/>
              </a:rPr>
              <a:t> СШ» </a:t>
            </a:r>
            <a:r>
              <a:rPr lang="ru-RU" sz="2400" b="1" i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rabic Typesetting" pitchFamily="66" charset="-78"/>
              </a:rPr>
              <a:t>Ачинский</a:t>
            </a:r>
            <a:r>
              <a:rPr lang="ru-RU" sz="24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rabic Typesetting" pitchFamily="66" charset="-78"/>
              </a:rPr>
              <a:t> район: </a:t>
            </a:r>
          </a:p>
          <a:p>
            <a:pPr algn="r"/>
            <a:r>
              <a:rPr lang="ru-RU" sz="2400" b="1" i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rabic Typesetting" pitchFamily="66" charset="-78"/>
              </a:rPr>
              <a:t>Фризен</a:t>
            </a:r>
            <a:r>
              <a:rPr lang="ru-RU" sz="24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rabic Typesetting" pitchFamily="66" charset="-78"/>
              </a:rPr>
              <a:t> </a:t>
            </a:r>
            <a:r>
              <a:rPr lang="ru-RU" sz="2400" b="1" i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rabic Typesetting" pitchFamily="66" charset="-78"/>
              </a:rPr>
              <a:t>Адолина</a:t>
            </a:r>
            <a:r>
              <a:rPr lang="ru-RU" sz="24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rabic Typesetting" pitchFamily="66" charset="-78"/>
              </a:rPr>
              <a:t> Андреевна</a:t>
            </a:r>
            <a:endParaRPr lang="ru-RU" sz="2400" b="1" i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Arabic Typesetting" pitchFamily="66" charset="-78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ult-pict.narod.ru2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29256" y="928670"/>
            <a:ext cx="3286148" cy="4429156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5543560" cy="61882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600" dirty="0" smtClean="0"/>
              <a:t>         </a:t>
            </a:r>
            <a:r>
              <a:rPr lang="ru-RU" sz="7200" b="1" i="1" dirty="0" smtClean="0">
                <a:solidFill>
                  <a:srgbClr val="FF0000"/>
                </a:solidFill>
              </a:rPr>
              <a:t>Неверно,                      посчитай еще!</a:t>
            </a:r>
            <a:endParaRPr lang="ru-RU" sz="7200" b="1" i="1" dirty="0">
              <a:solidFill>
                <a:srgbClr val="FF0000"/>
              </a:solidFill>
            </a:endParaRPr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6500826" y="5143488"/>
            <a:ext cx="2428892" cy="17145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vinni_puh_i_den_zabo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214290"/>
            <a:ext cx="8229600" cy="591187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 </a:t>
            </a:r>
            <a:r>
              <a:rPr lang="ru-RU" b="1" i="1" dirty="0" smtClean="0">
                <a:solidFill>
                  <a:srgbClr val="FF0000"/>
                </a:solidFill>
              </a:rPr>
              <a:t>Вокруг  ёлки   плясали  12 зверят.  3  медвежонка  присели   отдохнуть. Сколько  зверят  продолжали  плясать?</a:t>
            </a:r>
          </a:p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>
                <a:hlinkClick r:id="rId3" action="ppaction://hlinksldjump"/>
              </a:rPr>
              <a:t>8</a:t>
            </a:r>
            <a:r>
              <a:rPr lang="ru-RU" dirty="0" smtClean="0">
                <a:solidFill>
                  <a:srgbClr val="FF0000"/>
                </a:solidFill>
              </a:rPr>
              <a:t>                                    </a:t>
            </a:r>
            <a:r>
              <a:rPr lang="ru-RU" dirty="0" smtClean="0">
                <a:hlinkClick r:id="rId4" action="ppaction://hlinksldjump"/>
              </a:rPr>
              <a:t>9  </a:t>
            </a:r>
            <a:r>
              <a:rPr lang="ru-RU" dirty="0" smtClean="0"/>
              <a:t>   </a:t>
            </a:r>
            <a:r>
              <a:rPr lang="ru-RU" dirty="0" smtClean="0">
                <a:solidFill>
                  <a:srgbClr val="FF0000"/>
                </a:solidFill>
              </a:rPr>
              <a:t>                      </a:t>
            </a:r>
            <a:r>
              <a:rPr lang="ru-RU" dirty="0" smtClean="0">
                <a:hlinkClick r:id="rId3" action="ppaction://hlinksldjump"/>
              </a:rPr>
              <a:t>10</a:t>
            </a: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214546" y="0"/>
            <a:ext cx="5710254" cy="35004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600" dirty="0" smtClean="0"/>
              <a:t>       </a:t>
            </a:r>
          </a:p>
          <a:p>
            <a:pPr>
              <a:buNone/>
            </a:pPr>
            <a:r>
              <a:rPr lang="ru-RU" sz="6600" dirty="0" smtClean="0"/>
              <a:t>      </a:t>
            </a:r>
            <a:r>
              <a:rPr lang="ru-RU" sz="7200" b="1" i="1" dirty="0" smtClean="0">
                <a:solidFill>
                  <a:srgbClr val="FF0000"/>
                </a:solidFill>
              </a:rPr>
              <a:t>Неверно!</a:t>
            </a:r>
            <a:endParaRPr lang="ru-RU" sz="7200" b="1" i="1" dirty="0">
              <a:solidFill>
                <a:srgbClr val="FF0000"/>
              </a:solidFill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>
            <a:off x="6572264" y="4929198"/>
            <a:ext cx="2428892" cy="17144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7055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642912"/>
            <a:ext cx="3710008" cy="3215088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ult-pict.narod.ru2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071678"/>
            <a:ext cx="4857784" cy="4786322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86116" y="357166"/>
            <a:ext cx="5500726" cy="40005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600" dirty="0" smtClean="0"/>
              <a:t>    </a:t>
            </a:r>
            <a:r>
              <a:rPr lang="ru-RU" sz="7200" b="1" i="1" dirty="0" smtClean="0">
                <a:solidFill>
                  <a:srgbClr val="FF0000"/>
                </a:solidFill>
              </a:rPr>
              <a:t>Молодец,                     верно!</a:t>
            </a:r>
            <a:endParaRPr lang="ru-RU" sz="7200" b="1" i="1" dirty="0">
              <a:solidFill>
                <a:srgbClr val="FF0000"/>
              </a:solidFill>
            </a:endParaRPr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6929422" y="5357826"/>
            <a:ext cx="2214578" cy="15001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ult-pict.narod.ru86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4290"/>
            <a:ext cx="8229600" cy="591187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 </a:t>
            </a:r>
            <a:r>
              <a:rPr lang="ru-RU" b="1" i="1" dirty="0" smtClean="0">
                <a:solidFill>
                  <a:srgbClr val="FF0000"/>
                </a:solidFill>
              </a:rPr>
              <a:t>На перемене 12 учеников вышли из класса, а 5 учеников  остались. Сколько  учеников  в этом  классе?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>
                <a:hlinkClick r:id="rId3" action="ppaction://hlinksldjump"/>
              </a:rPr>
              <a:t>18</a:t>
            </a:r>
            <a:r>
              <a:rPr lang="ru-RU" dirty="0" smtClean="0"/>
              <a:t>                                    </a:t>
            </a:r>
            <a:r>
              <a:rPr lang="ru-RU" dirty="0" smtClean="0">
                <a:hlinkClick r:id="rId4" action="ppaction://hlinksldjump"/>
              </a:rPr>
              <a:t>17 </a:t>
            </a:r>
            <a:r>
              <a:rPr lang="ru-RU" dirty="0" smtClean="0"/>
              <a:t>                           </a:t>
            </a:r>
            <a:r>
              <a:rPr lang="ru-RU" dirty="0" smtClean="0">
                <a:hlinkClick r:id="rId3" action="ppaction://hlinksldjump"/>
              </a:rPr>
              <a:t>19</a:t>
            </a: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x_b1e4a5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2143116"/>
            <a:ext cx="4214842" cy="4314825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00430" y="214290"/>
            <a:ext cx="5214974" cy="371477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6600" dirty="0" smtClean="0"/>
              <a:t>         </a:t>
            </a:r>
            <a:r>
              <a:rPr lang="ru-RU" sz="7200" b="1" i="1" dirty="0" smtClean="0">
                <a:solidFill>
                  <a:srgbClr val="FF0000"/>
                </a:solidFill>
              </a:rPr>
              <a:t>Неверно,   подумай еще!</a:t>
            </a:r>
            <a:endParaRPr lang="ru-RU" sz="7200" b="1" i="1" dirty="0">
              <a:solidFill>
                <a:srgbClr val="FF0000"/>
              </a:solidFill>
            </a:endParaRPr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6215074" y="5000636"/>
            <a:ext cx="2714644" cy="18573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3108" y="500042"/>
            <a:ext cx="5781692" cy="235745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6600" dirty="0" smtClean="0"/>
              <a:t>        </a:t>
            </a:r>
            <a:r>
              <a:rPr lang="ru-RU" sz="7200" b="1" i="1" dirty="0" smtClean="0">
                <a:solidFill>
                  <a:srgbClr val="FF0000"/>
                </a:solidFill>
              </a:rPr>
              <a:t>Молодец,                 правильно!</a:t>
            </a:r>
            <a:endParaRPr lang="ru-RU" sz="7200" b="1" i="1" dirty="0">
              <a:solidFill>
                <a:srgbClr val="FF0000"/>
              </a:solidFill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6572264" y="5143512"/>
            <a:ext cx="2357454" cy="17144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x_87ea2b8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2143116"/>
            <a:ext cx="5214974" cy="4286256"/>
          </a:xfrm>
          <a:prstGeom prst="rect">
            <a:avLst/>
          </a:prstGeom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orig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1670" y="0"/>
            <a:ext cx="7072330" cy="6572272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 </a:t>
            </a:r>
            <a:r>
              <a:rPr lang="ru-RU" b="1" i="1" dirty="0" smtClean="0">
                <a:solidFill>
                  <a:srgbClr val="FF0000"/>
                </a:solidFill>
              </a:rPr>
              <a:t>На  новогоднюю  ёлку  повесили  9 хлопушек,  а шариков   на 9 больше. Сколько  шариков  повесили  на елку? </a:t>
            </a:r>
          </a:p>
          <a:p>
            <a:pPr>
              <a:buNone/>
            </a:pPr>
            <a:r>
              <a:rPr lang="ru-RU" dirty="0" smtClean="0"/>
              <a:t>                 </a:t>
            </a:r>
            <a:r>
              <a:rPr lang="ru-RU" dirty="0" smtClean="0">
                <a:hlinkClick r:id="rId3" action="ppaction://hlinksldjump"/>
              </a:rPr>
              <a:t>20</a:t>
            </a: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           </a:t>
            </a:r>
            <a:r>
              <a:rPr lang="ru-RU" dirty="0" smtClean="0">
                <a:hlinkClick r:id="rId4" action="ppaction://hlinksldjump"/>
              </a:rPr>
              <a:t>18</a:t>
            </a: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hlinkClick r:id="rId3" action="ppaction://hlinksldjump"/>
              </a:rPr>
              <a:t>21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x_f53b8c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43182"/>
            <a:ext cx="4214842" cy="4000528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357554" y="357166"/>
            <a:ext cx="5143536" cy="364333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6000" dirty="0" smtClean="0"/>
              <a:t>   </a:t>
            </a:r>
            <a:r>
              <a:rPr lang="ru-RU" sz="7200" b="1" i="1" dirty="0" smtClean="0">
                <a:solidFill>
                  <a:srgbClr val="FF0000"/>
                </a:solidFill>
              </a:rPr>
              <a:t>Не правильно,  подумай еще!</a:t>
            </a:r>
            <a:endParaRPr lang="ru-RU" sz="7200" b="1" i="1" dirty="0">
              <a:solidFill>
                <a:srgbClr val="FF0000"/>
              </a:solidFill>
            </a:endParaRPr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6857984" y="5214950"/>
            <a:ext cx="2286016" cy="14287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42349_4868-550x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92919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714612" y="428604"/>
            <a:ext cx="6215106" cy="464347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600" dirty="0" smtClean="0"/>
              <a:t>                            </a:t>
            </a:r>
            <a:r>
              <a:rPr lang="ru-RU" sz="7200" b="1" i="1" dirty="0" smtClean="0">
                <a:solidFill>
                  <a:srgbClr val="FF0000"/>
                </a:solidFill>
              </a:rPr>
              <a:t>Правильно!</a:t>
            </a:r>
            <a:endParaRPr lang="ru-RU" sz="7200" b="1" i="1" dirty="0">
              <a:solidFill>
                <a:srgbClr val="FF0000"/>
              </a:solidFill>
            </a:endParaRPr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6286512" y="5000636"/>
            <a:ext cx="2571768" cy="18573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mult-pict.narod.ru2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4" y="2571744"/>
            <a:ext cx="4000496" cy="428625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428736"/>
            <a:ext cx="7858180" cy="4071966"/>
          </a:xfrm>
        </p:spPr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                       </a:t>
            </a:r>
            <a:r>
              <a:rPr lang="ru-RU" sz="3200" dirty="0" smtClean="0">
                <a:hlinkClick r:id="rId3" action="ppaction://hlinksldjump"/>
              </a:rPr>
              <a:t>12 </a:t>
            </a:r>
            <a:r>
              <a:rPr lang="ru-RU" sz="3200" dirty="0" smtClean="0"/>
              <a:t>                                                                                         </a:t>
            </a:r>
            <a:r>
              <a:rPr lang="ru-RU" sz="3200" dirty="0" smtClean="0">
                <a:hlinkClick r:id="rId3" action="ppaction://hlinksldjump"/>
              </a:rPr>
              <a:t>18  </a:t>
            </a:r>
            <a:r>
              <a:rPr lang="ru-RU" sz="3200" dirty="0" smtClean="0"/>
              <a:t>                                          </a:t>
            </a:r>
            <a:r>
              <a:rPr lang="ru-RU" sz="3200" dirty="0" smtClean="0">
                <a:hlinkClick r:id="rId4" action="ppaction://hlinksldjump"/>
              </a:rPr>
              <a:t>14 </a:t>
            </a:r>
            <a:r>
              <a:rPr lang="ru-RU" sz="3200" dirty="0" smtClean="0"/>
              <a:t>                                          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357166"/>
            <a:ext cx="764386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i="1" dirty="0" smtClean="0">
                <a:solidFill>
                  <a:srgbClr val="FF0000"/>
                </a:solidFill>
                <a:ea typeface="+mj-ea"/>
                <a:cs typeface="+mj-cs"/>
              </a:rPr>
              <a:t>Пирату  надо  пойти  до клада 8 шагов прямо и 6 шагов  вправо.  Сколько  всего  шагов  надо сделать пирату? 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7864260_5a7b8b7bd6b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6" y="2000240"/>
            <a:ext cx="6000792" cy="4357717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0"/>
            <a:ext cx="7467600" cy="171448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</a:t>
            </a:r>
          </a:p>
          <a:p>
            <a:pPr>
              <a:buNone/>
            </a:pPr>
            <a:r>
              <a:rPr lang="ru-RU" sz="6000" dirty="0" smtClean="0"/>
              <a:t>          </a:t>
            </a:r>
            <a:r>
              <a:rPr lang="ru-RU" sz="7200" b="1" i="1" dirty="0" smtClean="0">
                <a:solidFill>
                  <a:srgbClr val="FF0000"/>
                </a:solidFill>
              </a:rPr>
              <a:t>Молодцы!!!</a:t>
            </a:r>
            <a:endParaRPr lang="ru-RU" sz="72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garfield_sleep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6380" y="0"/>
            <a:ext cx="3857620" cy="4071942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857232"/>
            <a:ext cx="5214974" cy="4500594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6600" dirty="0" smtClean="0"/>
              <a:t>     </a:t>
            </a:r>
            <a:r>
              <a:rPr lang="ru-RU" sz="6600" b="1" i="1" dirty="0" smtClean="0">
                <a:solidFill>
                  <a:srgbClr val="FF0000"/>
                </a:solidFill>
              </a:rPr>
              <a:t>Не правильно,                        подумай еще!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6429388" y="5214926"/>
            <a:ext cx="2714612" cy="16430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6945371_7533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1934" y="642918"/>
            <a:ext cx="4781578" cy="3857652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28802"/>
            <a:ext cx="5543560" cy="400052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6600" dirty="0" smtClean="0"/>
              <a:t>         </a:t>
            </a:r>
            <a:r>
              <a:rPr lang="ru-RU" sz="6600" b="1" i="1" dirty="0" smtClean="0">
                <a:solidFill>
                  <a:srgbClr val="FF0000"/>
                </a:solidFill>
              </a:rPr>
              <a:t>Молодец,</a:t>
            </a:r>
          </a:p>
          <a:p>
            <a:pPr>
              <a:buNone/>
            </a:pPr>
            <a:r>
              <a:rPr lang="ru-RU" sz="6600" b="1" i="1" dirty="0" smtClean="0">
                <a:solidFill>
                  <a:srgbClr val="FF0000"/>
                </a:solidFill>
              </a:rPr>
              <a:t>         правильно!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6286512" y="5286388"/>
            <a:ext cx="3071834" cy="1571612"/>
          </a:xfrm>
          <a:prstGeom prst="rightArrow">
            <a:avLst>
              <a:gd name="adj1" fmla="val 70851"/>
              <a:gd name="adj2" fmla="val 1044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_179596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34" y="0"/>
            <a:ext cx="9139932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В  классе  сидело  15 человек.   Из  библиотеки  вернулось  ещё  5 человек.  Сколько  человек  стало в классе?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>
                <a:hlinkClick r:id="rId3" action="ppaction://hlinksldjump"/>
              </a:rPr>
              <a:t>25  </a:t>
            </a:r>
            <a:r>
              <a:rPr lang="ru-RU" dirty="0" smtClean="0"/>
              <a:t>                             </a:t>
            </a:r>
            <a:r>
              <a:rPr lang="ru-RU" dirty="0" smtClean="0">
                <a:hlinkClick r:id="rId4" action="ppaction://hlinksldjump"/>
              </a:rPr>
              <a:t>20  </a:t>
            </a:r>
            <a:r>
              <a:rPr lang="ru-RU" dirty="0" smtClean="0"/>
              <a:t>                                  </a:t>
            </a:r>
            <a:r>
              <a:rPr lang="ru-RU" dirty="0" smtClean="0">
                <a:hlinkClick r:id="rId3" action="ppaction://hlinksldjump"/>
              </a:rPr>
              <a:t>22</a:t>
            </a: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ult-pict.narod.ru11_small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000240"/>
            <a:ext cx="3286148" cy="4424372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29058" y="214290"/>
            <a:ext cx="4786346" cy="36433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600" dirty="0" smtClean="0"/>
              <a:t>             </a:t>
            </a:r>
          </a:p>
          <a:p>
            <a:pPr>
              <a:buNone/>
            </a:pPr>
            <a:r>
              <a:rPr lang="ru-RU" sz="6600" dirty="0"/>
              <a:t> </a:t>
            </a:r>
            <a:r>
              <a:rPr lang="ru-RU" sz="6600" dirty="0" smtClean="0"/>
              <a:t>          </a:t>
            </a:r>
            <a:r>
              <a:rPr lang="ru-RU" sz="6600" b="1" i="1" dirty="0" smtClean="0">
                <a:solidFill>
                  <a:srgbClr val="FF0000"/>
                </a:solidFill>
              </a:rPr>
              <a:t>Неверно!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6286512" y="5286364"/>
            <a:ext cx="2643206" cy="15716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etskie10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3438" y="285728"/>
            <a:ext cx="4500562" cy="4500594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543560" cy="318612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6600" dirty="0" smtClean="0"/>
              <a:t>         </a:t>
            </a:r>
          </a:p>
          <a:p>
            <a:pPr>
              <a:buNone/>
            </a:pPr>
            <a:r>
              <a:rPr lang="ru-RU" sz="8800" b="1" i="1" dirty="0" smtClean="0">
                <a:solidFill>
                  <a:srgbClr val="FF0000"/>
                </a:solidFill>
              </a:rPr>
              <a:t>Верно!</a:t>
            </a:r>
          </a:p>
          <a:p>
            <a:pPr>
              <a:buNone/>
            </a:pPr>
            <a:r>
              <a:rPr lang="ru-RU" sz="6600" dirty="0" smtClean="0"/>
              <a:t>          </a:t>
            </a:r>
            <a:endParaRPr lang="ru-RU" sz="8000" b="1" i="1" dirty="0">
              <a:solidFill>
                <a:srgbClr val="FF0000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6215074" y="5000636"/>
            <a:ext cx="2714644" cy="18573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onald-Duck-disney-135795_800_6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    </a:t>
            </a:r>
            <a:r>
              <a:rPr lang="ru-RU" b="1" i="1" dirty="0" smtClean="0">
                <a:solidFill>
                  <a:srgbClr val="FF0000"/>
                </a:solidFill>
              </a:rPr>
              <a:t>Бабушка испекла  для внуков 18 блинчиков.  После  завтрака осталось  6 блинчиков.   Сколько  блинчиков  съели  внуки?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hlinkClick r:id="rId3" action="ppaction://hlinksldjump"/>
              </a:rPr>
              <a:t>18</a:t>
            </a:r>
            <a:r>
              <a:rPr lang="ru-RU" dirty="0" smtClean="0"/>
              <a:t>                            </a:t>
            </a:r>
            <a:r>
              <a:rPr lang="ru-RU" dirty="0" smtClean="0">
                <a:hlinkClick r:id="rId3" action="ppaction://hlinksldjump"/>
              </a:rPr>
              <a:t>20 </a:t>
            </a:r>
            <a:r>
              <a:rPr lang="ru-RU" dirty="0" smtClean="0"/>
              <a:t>                            </a:t>
            </a:r>
            <a:r>
              <a:rPr lang="ru-RU" dirty="0" smtClean="0">
                <a:hlinkClick r:id="rId4" action="ppaction://hlinksldjump"/>
              </a:rPr>
              <a:t>12</a:t>
            </a:r>
            <a:endParaRPr lang="ru-RU" dirty="0" smtClean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th_214121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7752" y="0"/>
            <a:ext cx="4286248" cy="4214818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972056" cy="4873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600" dirty="0" smtClean="0"/>
              <a:t>      </a:t>
            </a:r>
            <a:r>
              <a:rPr lang="ru-RU" sz="6600" b="1" i="1" dirty="0" smtClean="0">
                <a:solidFill>
                  <a:srgbClr val="FF0000"/>
                </a:solidFill>
              </a:rPr>
              <a:t>Молодец, верно!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6215074" y="5286388"/>
            <a:ext cx="2643206" cy="15716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220</TotalTime>
  <Words>89</Words>
  <Application>Microsoft Office PowerPoint</Application>
  <PresentationFormat>Экран (4:3)</PresentationFormat>
  <Paragraphs>49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Эркер</vt:lpstr>
      <vt:lpstr>Слайд 1</vt:lpstr>
      <vt:lpstr>                         12                                                                                          18                                            14                                         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ПО МАТЕМАТИКЕ</dc:title>
  <dc:creator>User</dc:creator>
  <cp:lastModifiedBy>Адолина</cp:lastModifiedBy>
  <cp:revision>26</cp:revision>
  <dcterms:created xsi:type="dcterms:W3CDTF">2012-11-20T02:42:35Z</dcterms:created>
  <dcterms:modified xsi:type="dcterms:W3CDTF">2019-05-09T14:41:24Z</dcterms:modified>
</cp:coreProperties>
</file>