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7DC31-D412-45BD-BC67-F172D3974707}" type="datetimeFigureOut">
              <a:rPr lang="ru-RU" smtClean="0"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F244-C6E2-45C5-9F91-A3C47FAFA1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303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7DC31-D412-45BD-BC67-F172D3974707}" type="datetimeFigureOut">
              <a:rPr lang="ru-RU" smtClean="0"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F244-C6E2-45C5-9F91-A3C47FAFA1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850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7DC31-D412-45BD-BC67-F172D3974707}" type="datetimeFigureOut">
              <a:rPr lang="ru-RU" smtClean="0"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F244-C6E2-45C5-9F91-A3C47FAFA1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759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7DC31-D412-45BD-BC67-F172D3974707}" type="datetimeFigureOut">
              <a:rPr lang="ru-RU" smtClean="0"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F244-C6E2-45C5-9F91-A3C47FAFA1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138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7DC31-D412-45BD-BC67-F172D3974707}" type="datetimeFigureOut">
              <a:rPr lang="ru-RU" smtClean="0"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F244-C6E2-45C5-9F91-A3C47FAFA1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88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7DC31-D412-45BD-BC67-F172D3974707}" type="datetimeFigureOut">
              <a:rPr lang="ru-RU" smtClean="0"/>
              <a:t>10.05.2019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F244-C6E2-45C5-9F91-A3C47FAFA1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231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7DC31-D412-45BD-BC67-F172D3974707}" type="datetimeFigureOut">
              <a:rPr lang="ru-RU" smtClean="0"/>
              <a:t>10.05.2019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F244-C6E2-45C5-9F91-A3C47FAFA1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61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7DC31-D412-45BD-BC67-F172D3974707}" type="datetimeFigureOut">
              <a:rPr lang="ru-RU" smtClean="0"/>
              <a:t>10.05.2019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F244-C6E2-45C5-9F91-A3C47FAFA1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954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7DC31-D412-45BD-BC67-F172D3974707}" type="datetimeFigureOut">
              <a:rPr lang="ru-RU" smtClean="0"/>
              <a:t>10.05.2019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F244-C6E2-45C5-9F91-A3C47FAFA1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056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7DC31-D412-45BD-BC67-F172D3974707}" type="datetimeFigureOut">
              <a:rPr lang="ru-RU" smtClean="0"/>
              <a:t>10.05.2019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F244-C6E2-45C5-9F91-A3C47FAFA1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596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7DC31-D412-45BD-BC67-F172D3974707}" type="datetimeFigureOut">
              <a:rPr lang="ru-RU" smtClean="0"/>
              <a:t>10.05.2019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F244-C6E2-45C5-9F91-A3C47FAFA1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002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B7DC31-D412-45BD-BC67-F172D3974707}" type="datetimeFigureOut">
              <a:rPr lang="ru-RU" smtClean="0"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AF244-C6E2-45C5-9F91-A3C47FAFA1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81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getbg.net/upload/full/www.GetBg.net_Space_Purple_space_082070_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38"/>
            <a:ext cx="9143999" cy="6850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82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142" y="11326"/>
            <a:ext cx="4657150" cy="27696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892" y="11327"/>
            <a:ext cx="4392488" cy="27696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03" y="2996951"/>
            <a:ext cx="2824305" cy="390303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3148265"/>
            <a:ext cx="6012160" cy="3600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1850"/>
            <a:ext cx="2699792" cy="68361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21849"/>
            <a:ext cx="3203848" cy="68361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21849"/>
            <a:ext cx="2880320" cy="6826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0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 апреля - День Космонавтики</dc:title>
  <dc:creator>Сергей</dc:creator>
  <cp:lastModifiedBy>Сергей</cp:lastModifiedBy>
  <cp:revision>9</cp:revision>
  <dcterms:created xsi:type="dcterms:W3CDTF">2019-05-10T16:03:45Z</dcterms:created>
  <dcterms:modified xsi:type="dcterms:W3CDTF">2019-05-10T17:15:10Z</dcterms:modified>
</cp:coreProperties>
</file>