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0"/>
  </p:notesMasterIdLst>
  <p:sldIdLst>
    <p:sldId id="256" r:id="rId2"/>
    <p:sldId id="260" r:id="rId3"/>
    <p:sldId id="259" r:id="rId4"/>
    <p:sldId id="258" r:id="rId5"/>
    <p:sldId id="257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A93A86-01EB-4183-9BAD-2D00FFD5511F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C8CBDF-CE71-4CA7-96EB-FB8EBE1ADF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12001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348880"/>
            <a:ext cx="8352928" cy="1440160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4400" b="0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Проект:</a:t>
            </a:r>
            <a:r>
              <a:rPr lang="ru-RU" sz="4400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400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400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«Как запомнить словарные слова».</a:t>
            </a:r>
            <a:endParaRPr lang="ru-RU" sz="4400" i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58160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определить, как лучше и быстрее запомнить написание  слов, не подчиняющихся правилам орфографии.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u="sng" dirty="0" smtClean="0">
                <a:solidFill>
                  <a:schemeClr val="bg2">
                    <a:lumMod val="10000"/>
                  </a:schemeClr>
                </a:solidFill>
              </a:rPr>
              <a:t>Цель:</a:t>
            </a:r>
            <a:endParaRPr lang="ru-RU" sz="3200" i="1" u="sng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83132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Познакомиться с различными способами запоминания словарных слов.</a:t>
            </a:r>
          </a:p>
          <a:p>
            <a:r>
              <a:rPr lang="ru-RU" dirty="0" smtClean="0"/>
              <a:t>Сформировать алгоритм заучивания или запоминания </a:t>
            </a:r>
            <a:r>
              <a:rPr lang="ru-RU" dirty="0" err="1" smtClean="0"/>
              <a:t>ошибкоопасных</a:t>
            </a:r>
            <a:r>
              <a:rPr lang="ru-RU" dirty="0" smtClean="0"/>
              <a:t> слов.</a:t>
            </a:r>
          </a:p>
          <a:p>
            <a:r>
              <a:rPr lang="ru-RU" dirty="0" smtClean="0"/>
              <a:t>Повысить грамотность за счет запоминания словарных слов.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>
                <a:solidFill>
                  <a:schemeClr val="bg2">
                    <a:lumMod val="10000"/>
                  </a:schemeClr>
                </a:solidFill>
              </a:rPr>
              <a:t>Задачи:</a:t>
            </a:r>
            <a:endParaRPr lang="ru-RU" sz="3200" i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97459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81328"/>
            <a:ext cx="9540552" cy="4525963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Читаем </a:t>
            </a:r>
            <a:r>
              <a:rPr lang="ru-RU" sz="3600" dirty="0">
                <a:solidFill>
                  <a:schemeClr val="bg2">
                    <a:lumMod val="10000"/>
                  </a:schemeClr>
                </a:solidFill>
              </a:rPr>
              <a:t>слово орнамент орфографически</a:t>
            </a:r>
            <a:r>
              <a:rPr lang="ru-RU" sz="3600" dirty="0" smtClean="0"/>
              <a:t>.</a:t>
            </a:r>
          </a:p>
          <a:p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Ор-на-мент</a:t>
            </a:r>
            <a:endParaRPr lang="ru-RU" sz="36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684076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Задание №1</a:t>
            </a:r>
            <a:endParaRPr lang="ru-RU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298" y="3857628"/>
            <a:ext cx="3700613" cy="2547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430749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Выделяем шибко опасные места.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о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рнам</a:t>
            </a:r>
            <a:r>
              <a:rPr lang="ru-RU" sz="3600" dirty="0" smtClean="0">
                <a:solidFill>
                  <a:srgbClr val="FF0000"/>
                </a:solidFill>
              </a:rPr>
              <a:t>е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нт</a:t>
            </a:r>
            <a:endParaRPr lang="ru-RU" sz="3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Задание №2</a:t>
            </a:r>
            <a:endParaRPr lang="ru-RU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3314" name="Picture 2" descr="https://t3.ftcdn.net/jpg/00/32/74/88/500_F_32748845_igJ5QB4XSJgOPw5Gp8WuQWTvYkGfL8g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429000"/>
            <a:ext cx="2880320" cy="28803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08863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81328"/>
            <a:ext cx="8784976" cy="252373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Определяем лексическое значение.</a:t>
            </a:r>
          </a:p>
          <a:p>
            <a:r>
              <a:rPr lang="ru-RU" sz="3600" dirty="0" err="1" smtClean="0">
                <a:solidFill>
                  <a:schemeClr val="bg2">
                    <a:lumMod val="25000"/>
                  </a:schemeClr>
                </a:solidFill>
              </a:rPr>
              <a:t>Орна́мент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— </a:t>
            </a:r>
            <a:r>
              <a:rPr lang="ru-RU" sz="3600" dirty="0">
                <a:solidFill>
                  <a:schemeClr val="bg2">
                    <a:lumMod val="25000"/>
                  </a:schemeClr>
                </a:solidFill>
              </a:rPr>
              <a:t>узор, основанный на повторе и чередовании составляющих его элементов; предназначается для украшения различных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предметов</a:t>
            </a:r>
            <a:r>
              <a:rPr lang="ru-RU" sz="3600" dirty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ru-RU" sz="3600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Задание №3</a:t>
            </a:r>
            <a:endParaRPr lang="ru-RU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2290" name="Picture 2" descr="https://poster.nicefon.ru/2016_06/19/800x450/4657649492492494924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70844" y="4929198"/>
            <a:ext cx="3113116" cy="17511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824088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738531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Для запоминания вводим в контекст словосочетание или предложение.</a:t>
            </a:r>
          </a:p>
          <a:p>
            <a:r>
              <a:rPr lang="ru-RU" sz="3600" dirty="0">
                <a:solidFill>
                  <a:schemeClr val="bg2">
                    <a:lumMod val="25000"/>
                  </a:schemeClr>
                </a:solidFill>
              </a:rPr>
              <a:t>Австралийский орнамент представлен в виде резьбы по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>дереву.</a:t>
            </a:r>
          </a:p>
          <a:p>
            <a:endParaRPr lang="ru-RU" sz="3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Задание№4</a:t>
            </a:r>
            <a:endParaRPr lang="ru-RU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1266" name="Picture 2" descr="https://us.123rf.com/450wm/lembit/lembit1104/lembit110400096/9361805-abstract-red-ornament-with-color-flowers-on-red.jpg?ver=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149080"/>
            <a:ext cx="3422154" cy="2486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97733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856984" cy="259228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Делаем разные виды разбора: звукобуквенный(1), морфемный(2) и морфологический(3).</a:t>
            </a:r>
          </a:p>
          <a:p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  <a:p>
            <a:endParaRPr lang="ru-RU" sz="2400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Задание №5</a:t>
            </a:r>
            <a:endParaRPr lang="ru-RU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0242" name="Picture 2" descr="https://img1.liveinternet.ru/images/attach/c/8/102/382/102382583___03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286124"/>
            <a:ext cx="5907522" cy="27765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658684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235</TotalTime>
  <Words>125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Проект:  «Как запомнить словарные слова».</vt:lpstr>
      <vt:lpstr>Цель:</vt:lpstr>
      <vt:lpstr>Задачи:</vt:lpstr>
      <vt:lpstr>Задание №1</vt:lpstr>
      <vt:lpstr>Задание №2</vt:lpstr>
      <vt:lpstr>Задание №3</vt:lpstr>
      <vt:lpstr>Задание№4</vt:lpstr>
      <vt:lpstr>Задание №5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Elena</cp:lastModifiedBy>
  <cp:revision>29</cp:revision>
  <dcterms:created xsi:type="dcterms:W3CDTF">2018-05-12T18:33:31Z</dcterms:created>
  <dcterms:modified xsi:type="dcterms:W3CDTF">2019-05-10T11:19:37Z</dcterms:modified>
</cp:coreProperties>
</file>