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83" r:id="rId2"/>
    <p:sldId id="279" r:id="rId3"/>
    <p:sldId id="277" r:id="rId4"/>
    <p:sldId id="280" r:id="rId5"/>
    <p:sldId id="256" r:id="rId6"/>
    <p:sldId id="269" r:id="rId7"/>
    <p:sldId id="271" r:id="rId8"/>
    <p:sldId id="288" r:id="rId9"/>
    <p:sldId id="287" r:id="rId10"/>
    <p:sldId id="260" r:id="rId11"/>
    <p:sldId id="285" r:id="rId12"/>
    <p:sldId id="291" r:id="rId13"/>
    <p:sldId id="286" r:id="rId14"/>
    <p:sldId id="275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A7790-E986-4BE1-A600-9EA6A3B3BAC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D48CC-1495-4689-B801-341DAEC22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D48CC-1495-4689-B801-341DAEC222E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&#1055;&#1086;&#1089;&#1080;&#1076;&#1080;&#1084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&#1047;&#1040;%20&#1058;&#1048;&#1061;&#1042;&#1048;&#1053;%20&#1043;&#1053;&#1040;&#1051;&#1040;.mp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&#1054;%20&#1075;&#1077;&#1088;&#1086;&#1103;&#1093;%20&#1073;&#1099;&#1083;%20&#1074;&#1088;&#1077;&#1084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&#1044;&#1072;&#1074;&#1072;&#1081;%20&#1079;&#1072;&#1082;&#1091;&#1088;&#1080;&#1084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&#1085;&#1072;&#1095;&#1072;&#1083;&#1086;%20&#1074;&#1086;&#1081;&#1085;&#1099;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22%20&#1080;&#1102;&#1085;&#1103;.mp3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7;%20&#1088;&#1072;&#1073;&#1086;&#1095;&#1077;&#1075;&#1086;%20&#1089;&#1090;&#1086;&#1083;&#1072;\&#1052;&#1054;&#1071;%20&#1040;&#1058;&#1058;&#1045;&#1057;&#1058;&#1040;&#1062;&#1048;&#1071;\&#1055;&#1086;&#1089;&#1080;&#1076;&#1080;&#1084;%20&#1087;&#1086;-&#1093;&#1086;&#1088;&#1086;&#1096;&#1077;&#1084;&#1091;\&#1042;&#1089;&#1090;&#1072;&#1074;&#1072;&#1081;%20&#1089;&#1090;&#1088;&#1072;&#1085;&#1072;%20&#1086;&#1075;&#1088;&#1086;&#1084;&#1085;&#1072;&#1103;.mp3" TargetMode="Externa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wallbox.ru/wallpapers/main/201419/9b87b6651279a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306" y="571480"/>
            <a:ext cx="8951694" cy="5035328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10800000" flipV="1">
            <a:off x="2428875" y="5857875"/>
            <a:ext cx="6715125" cy="1000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Посиди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28652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6093296"/>
            <a:ext cx="44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book33.ru/wp-content/uploads/2016/05/%D0%92%D0%B5%D0%BB%D0%B8%D0%BA%D0%B0%D1%8F-%D0%BE%D1%82%D0%B5%D1%87%D0%B5%D1%81%D1%82%D0%B2%D0%B5%D0%BD%D0%BD%D0%B0%D1%8F-%D0%B2%D0%BE%D0%B9%D0%BD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8721685" cy="48577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093296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hert-poberi.ru/wp-content/uploads/2016/proga/111/rassekrechennie_fotografii_velikoj_otechestvennoj_voj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731312" cy="53578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16530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im0-tub-ru.yandex.net/i?id=46d7ef8cc9bc56e8ccc348602317c80f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0-tub-ru.yandex.net/i?id=46d7ef8cc9bc56e8ccc348602317c80f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0-tub-ru.yandex.net/i?id=46d7ef8cc9bc56e8ccc348602317c80f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0-tub-ru.yandex.net/i?id=d17a932dce53dcae6f467c48b3507b66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im0-tub-ru.yandex.net/i?id=46d7ef8cc9bc56e8ccc348602317c80f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im0-tub-ru.yandex.net/i?id=46d7ef8cc9bc56e8ccc348602317c80f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://popgun.ru/files/g/164/orig/74312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im0-tub-ru.yandex.net/i?id=0c1e666bcecef6b3c3747ccc8b007a16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s://im0-tub-ru.yandex.net/i?id=0c1e666bcecef6b3c3747ccc8b007a16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s://im0-tub-ru.yandex.net/i?id=be8e4d1eb1806c569a04eaffee972683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s://pptcloud.nyc3.digitaloceanspaces.com/slides/pics/003/542/196/original/Slide1.jpg?149492879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0" name="Picture 26" descr="https://im0-tub-ru.yandex.net/i?id=ed501d8ef4dc1e3cb88f0bc1d040d60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620000" cy="605790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6093296"/>
            <a:ext cx="724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643998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</a:rPr>
              <a:t> </a:t>
            </a:r>
            <a:r>
              <a:rPr lang="ru-RU" sz="44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декабря </a:t>
            </a:r>
            <a:r>
              <a:rPr lang="ru-RU" sz="4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 </a:t>
            </a:r>
          </a:p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День освобождения Тихвина </a:t>
            </a:r>
          </a:p>
          <a:p>
            <a:pPr algn="ctr"/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немецко-фашистских</a:t>
            </a:r>
          </a:p>
          <a:p>
            <a:pPr algn="ctr"/>
            <a:r>
              <a:rPr lang="ru-RU" sz="2500" b="1" i="1" dirty="0" smtClean="0">
                <a:latin typeface="Arial" pitchFamily="34" charset="0"/>
                <a:cs typeface="Arial" pitchFamily="34" charset="0"/>
              </a:rPr>
              <a:t>Люди помнят подвиг тех,  кто в 1941 году пал смертью храбрых, освобождая наш город от немецко-фашистских захватчиков, и каждый год отмечают эту памятную дату. </a:t>
            </a:r>
          </a:p>
          <a:p>
            <a:pPr algn="ctr"/>
            <a:r>
              <a:rPr lang="ru-RU" sz="2500" b="1" i="1" dirty="0" smtClean="0">
                <a:latin typeface="Arial" pitchFamily="34" charset="0"/>
                <a:cs typeface="Arial" pitchFamily="34" charset="0"/>
              </a:rPr>
              <a:t>Эта победа имела большое значение для освобождения осажденного оккупантами Ленинграда, она вписалась яркой страницей в историю Великой Отечественной войны. Высокий наградой отмечен подвиг защитников и освободителей нашего города. На знамени Тихвина сияет орден Отечественной войны I степени.</a:t>
            </a:r>
            <a:endParaRPr lang="ru-RU" sz="25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2786050" y="5929330"/>
            <a:ext cx="492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ЗА ТИХВИН ГНАЛ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58" y="6215082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61653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5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g02.rl0.ru/pgc/563x1000/5515a576-edaa-0007-edaa-0008a9cbf883.photo.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8909401" cy="5000660"/>
          </a:xfrm>
          <a:prstGeom prst="rect">
            <a:avLst/>
          </a:prstGeom>
          <a:noFill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6093296"/>
            <a:ext cx="472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13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gnti.ru/imgdump/4522-gnti-mVd3zPpEO7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0"/>
            <a:ext cx="8358214" cy="626866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3" y="63093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1.bp.blogspot.com/-x1SIQr-kjKM/Us2I49iTnGI/AAAAAAAAgAE/pxALZ2diYXo/s1600/729236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632" y="428604"/>
            <a:ext cx="9023368" cy="413383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0800000" flipV="1">
            <a:off x="2786049" y="5955732"/>
            <a:ext cx="492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237312"/>
            <a:ext cx="616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1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vsuet.ru/news2014/2014-05-08/images/image/_vV8znKKhv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8048896" cy="53625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10800000" flipV="1">
            <a:off x="2786049" y="5955732"/>
            <a:ext cx="49292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 героях был вр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42844" y="6143644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6309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27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dessa-life.od.ua/upload/image/san_2762_izmenenie_razmer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28"/>
            <a:ext cx="8048596" cy="5342256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Давай закури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282" y="6215082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657279" y="6237312"/>
            <a:ext cx="242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ivedu.ru/images/photoalbum/album_211/img_3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8048628" cy="6036471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декабря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6237312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42"/>
            <a:ext cx="93583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000" b="1" i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декабря наш город отмечает главный свой праздник </a:t>
            </a:r>
            <a:r>
              <a:rPr lang="ru-RU" sz="4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</a:t>
            </a:r>
          </a:p>
          <a:p>
            <a:pPr algn="ctr"/>
            <a:endParaRPr lang="ru-RU" sz="4000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День освобождения Тихвина от немецко-фашистских захватчиков…Тихвин…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9 декабря…</a:t>
            </a:r>
            <a:endParaRPr lang="ru-RU" sz="4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6309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aypic.ru/wp-content/uploads/2011/06/2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997845"/>
          </a:xfrm>
          <a:prstGeom prst="rect">
            <a:avLst/>
          </a:prstGeom>
          <a:noFill/>
        </p:spPr>
      </p:pic>
      <p:pic>
        <p:nvPicPr>
          <p:cNvPr id="4" name="начало войн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4282" y="6072206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6165304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rgbClr val="FF0000"/>
                </a:solidFill>
              </a:rPr>
              <a:t>6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1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belpravda.ru/sites/default/files/radio_voj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8597089" cy="6000768"/>
          </a:xfrm>
          <a:prstGeom prst="rect">
            <a:avLst/>
          </a:prstGeom>
          <a:noFill/>
        </p:spPr>
      </p:pic>
      <p:pic>
        <p:nvPicPr>
          <p:cNvPr id="5" name="22 ию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6165304"/>
            <a:ext cx="25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Вставай страна огром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9040" y="6215082"/>
            <a:ext cx="382270" cy="3822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63093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https://im0-tub-ru.yandex.net/i?id=08771da61a5a5ae59a649b04283a16c1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8242448" cy="61818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olitikus.ru/uploads/posts/2015-09/144157809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358246" cy="5572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6165304"/>
            <a:ext cx="400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539</TotalTime>
  <Words>31</Words>
  <Application>Microsoft Office PowerPoint</Application>
  <PresentationFormat>Экран (4:3)</PresentationFormat>
  <Paragraphs>33</Paragraphs>
  <Slides>16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60</cp:revision>
  <dcterms:created xsi:type="dcterms:W3CDTF">2016-11-27T15:53:24Z</dcterms:created>
  <dcterms:modified xsi:type="dcterms:W3CDTF">2019-05-10T06:47:25Z</dcterms:modified>
</cp:coreProperties>
</file>