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EA1673-7C05-478A-9980-135DE2DB076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22B8A7-896D-4460-8D2F-BCD66A9D4C3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Подготовка к ОГЭ </a:t>
            </a:r>
            <a:br>
              <a:rPr lang="ru-RU" dirty="0" smtClean="0"/>
            </a:br>
            <a:r>
              <a:rPr lang="ru-RU" dirty="0" smtClean="0"/>
              <a:t>по русскому языку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Словосочетания. </a:t>
            </a:r>
          </a:p>
          <a:p>
            <a:r>
              <a:rPr lang="ru-RU" dirty="0" smtClean="0"/>
              <a:t>Сложные предложения с сочинительной и подчинительной связью.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383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атериалы Интернета.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Русский язык, 5-9 класс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Бабайцева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Чеснокова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Л.Д., 2008.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7. Словосочетания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3313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Словосочетание</a:t>
            </a:r>
            <a:r>
              <a:rPr lang="ru-RU" sz="3200" dirty="0" smtClean="0"/>
              <a:t>-это соединение двух или более слов, связанных по смыслу и грамматически; состоит из главного и зависимого слова.</a:t>
            </a:r>
          </a:p>
          <a:p>
            <a:pPr marL="0" indent="0">
              <a:buNone/>
            </a:pPr>
            <a:r>
              <a:rPr lang="ru-RU" sz="3200" dirty="0" smtClean="0"/>
              <a:t>Пример: </a:t>
            </a:r>
            <a:r>
              <a:rPr lang="ru-RU" sz="3200" i="1" dirty="0" smtClean="0"/>
              <a:t>Белая берёза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Словосочетание строится на основе подчинительной связи между словами. Способы подчинительной связи: согласование, управление, примыкание.</a:t>
            </a: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2109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Способы подчинительной связи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04056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Согласование</a:t>
            </a:r>
            <a:r>
              <a:rPr lang="ru-RU" dirty="0"/>
              <a:t>-главное и зависимое слово в одном роде, числе, падеже. Изменяется </a:t>
            </a:r>
            <a:r>
              <a:rPr lang="ru-RU" dirty="0" smtClean="0"/>
              <a:t>зависимое.</a:t>
            </a:r>
          </a:p>
          <a:p>
            <a:pPr marL="0" indent="0">
              <a:buNone/>
            </a:pPr>
            <a:r>
              <a:rPr lang="ru-RU" dirty="0" smtClean="0"/>
              <a:t>Пример: </a:t>
            </a:r>
            <a:r>
              <a:rPr lang="ru-RU" i="1" dirty="0"/>
              <a:t>сильный </a:t>
            </a:r>
            <a:r>
              <a:rPr lang="ru-RU" i="1" dirty="0" smtClean="0"/>
              <a:t>ветер-сильного </a:t>
            </a:r>
            <a:r>
              <a:rPr lang="ru-RU" i="1" dirty="0"/>
              <a:t>ветра, тающий </a:t>
            </a:r>
            <a:r>
              <a:rPr lang="ru-RU" i="1" dirty="0" smtClean="0"/>
              <a:t>снег-тающие </a:t>
            </a:r>
            <a:r>
              <a:rPr lang="ru-RU" i="1" dirty="0"/>
              <a:t>снега.</a:t>
            </a:r>
          </a:p>
          <a:p>
            <a:r>
              <a:rPr lang="ru-RU" b="1" dirty="0" smtClean="0"/>
              <a:t>Управление</a:t>
            </a:r>
            <a:r>
              <a:rPr lang="ru-RU" dirty="0" smtClean="0"/>
              <a:t>-зависимое слово стоит в определенном падеже и не изменяется при изменении главного.</a:t>
            </a:r>
          </a:p>
          <a:p>
            <a:pPr marL="0" indent="0">
              <a:buNone/>
            </a:pPr>
            <a:r>
              <a:rPr lang="ru-RU" dirty="0" smtClean="0"/>
              <a:t>Пример: </a:t>
            </a:r>
            <a:r>
              <a:rPr lang="ru-RU" i="1" dirty="0" smtClean="0"/>
              <a:t>видеть свет-видел свет, видевший свет.</a:t>
            </a:r>
          </a:p>
          <a:p>
            <a:r>
              <a:rPr lang="ru-RU" b="1" dirty="0" smtClean="0"/>
              <a:t>Примыкание</a:t>
            </a:r>
            <a:r>
              <a:rPr lang="ru-RU" dirty="0" smtClean="0"/>
              <a:t>-зависимое слово всегда неизменяемая часть речи (наречие, деепричастие, неопределенная форма глагола)</a:t>
            </a:r>
          </a:p>
          <a:p>
            <a:pPr marL="0" indent="0">
              <a:buNone/>
            </a:pPr>
            <a:r>
              <a:rPr lang="ru-RU" dirty="0" smtClean="0"/>
              <a:t>Пример: </a:t>
            </a:r>
            <a:r>
              <a:rPr lang="ru-RU" i="1" dirty="0" smtClean="0"/>
              <a:t>живут дружно, говорит улыбаясь, хочет учиться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642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1493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smtClean="0"/>
              <a:t>В7</a:t>
            </a:r>
            <a:r>
              <a:rPr lang="ru-RU" sz="2800" dirty="0" smtClean="0"/>
              <a:t>. Замените слово КУЧУ ЗЕМЛИ, построенное на основе управления, словом со связью согласование   </a:t>
            </a:r>
          </a:p>
          <a:p>
            <a:pPr marL="0" indent="0">
              <a:buNone/>
            </a:pPr>
            <a:r>
              <a:rPr lang="ru-RU" sz="2800" dirty="0" smtClean="0"/>
              <a:t>   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581128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Ответ: Земляная куча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82517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1493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В7. Замените слово С ВОСТОРГОМ ПОСТАВИЛ, построенное на основе управления, словом со связью примыкание    </a:t>
            </a:r>
          </a:p>
          <a:p>
            <a:pPr marL="0" indent="0">
              <a:buNone/>
            </a:pPr>
            <a:r>
              <a:rPr lang="ru-RU" sz="2800" dirty="0" smtClean="0"/>
              <a:t>   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581128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Ответ: Восторженно поставил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84898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12. Сложные предложения с сочинительной и подчинительной связью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957072"/>
          </a:xfrm>
        </p:spPr>
        <p:txBody>
          <a:bodyPr/>
          <a:lstStyle/>
          <a:p>
            <a:r>
              <a:rPr lang="ru-RU" b="1" dirty="0" smtClean="0"/>
              <a:t>Сочинительная связь</a:t>
            </a:r>
            <a:r>
              <a:rPr lang="ru-RU" dirty="0" smtClean="0"/>
              <a:t>-это равноправные </a:t>
            </a:r>
            <a:r>
              <a:rPr lang="ru-RU" sz="2800" dirty="0" smtClean="0"/>
              <a:t>отношения</a:t>
            </a:r>
            <a:r>
              <a:rPr lang="ru-RU" dirty="0" smtClean="0"/>
              <a:t> между однородными членами предложения или частями сложного предложения, связанными между собой сочинительными союзами. (и, а, но, или,…)</a:t>
            </a:r>
          </a:p>
          <a:p>
            <a:pPr marL="0" indent="0">
              <a:buNone/>
            </a:pPr>
            <a:r>
              <a:rPr lang="ru-RU" dirty="0" smtClean="0"/>
              <a:t>Пример: </a:t>
            </a:r>
            <a:r>
              <a:rPr lang="en-US" dirty="0"/>
              <a:t>[</a:t>
            </a:r>
            <a:r>
              <a:rPr lang="ru-RU" i="1" dirty="0" smtClean="0"/>
              <a:t>Она готова была благодарить его еще час</a:t>
            </a:r>
            <a:r>
              <a:rPr lang="en-US" i="1" dirty="0" smtClean="0"/>
              <a:t>]</a:t>
            </a:r>
            <a:r>
              <a:rPr lang="ru-RU" i="1" dirty="0" smtClean="0"/>
              <a:t>, но </a:t>
            </a:r>
            <a:r>
              <a:rPr lang="en-US" i="1" dirty="0" smtClean="0"/>
              <a:t>[</a:t>
            </a:r>
            <a:r>
              <a:rPr lang="ru-RU" i="1" dirty="0" smtClean="0"/>
              <a:t>он повернулся и убежал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en-US" dirty="0" smtClean="0"/>
              <a:t>[   ]</a:t>
            </a:r>
            <a:r>
              <a:rPr lang="ru-RU" dirty="0" smtClean="0"/>
              <a:t>, но </a:t>
            </a:r>
            <a:r>
              <a:rPr lang="en-US" dirty="0" smtClean="0"/>
              <a:t>[   ]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6424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Задание 12. Сложные предложения с сочинительной и подчинительной связью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4101088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Подчинительная связь</a:t>
            </a:r>
            <a:r>
              <a:rPr lang="ru-RU" sz="2800" dirty="0" smtClean="0"/>
              <a:t>-это связь слов в словосочетании и между частями сложноподчинительного предложения. В СПП одна часть зависит от другой, и части связаны между собой подчинительными союзами или союзными словами. (когда, что, как,…)</a:t>
            </a:r>
          </a:p>
          <a:p>
            <a:pPr marL="0" indent="0">
              <a:buNone/>
            </a:pPr>
            <a:r>
              <a:rPr lang="ru-RU" sz="2800" dirty="0" smtClean="0"/>
              <a:t>Пример: </a:t>
            </a:r>
            <a:r>
              <a:rPr lang="en-US" sz="2800" dirty="0" smtClean="0"/>
              <a:t>[</a:t>
            </a:r>
            <a:r>
              <a:rPr lang="ru-RU" sz="2800" i="1" dirty="0" smtClean="0"/>
              <a:t>Мы поехали к бабушке</a:t>
            </a:r>
            <a:r>
              <a:rPr lang="en-US" sz="2800" i="1" dirty="0" smtClean="0"/>
              <a:t>]</a:t>
            </a:r>
            <a:r>
              <a:rPr lang="ru-RU" sz="2800" i="1" dirty="0" smtClean="0"/>
              <a:t>, (для того чтобы привезти её лекарства</a:t>
            </a:r>
            <a:r>
              <a:rPr lang="ru-RU" sz="2800" dirty="0" smtClean="0"/>
              <a:t>).</a:t>
            </a:r>
          </a:p>
          <a:p>
            <a:pPr marL="0" indent="0">
              <a:buNone/>
            </a:pPr>
            <a:r>
              <a:rPr lang="en-US" sz="2800" dirty="0" smtClean="0"/>
              <a:t>[   ]</a:t>
            </a:r>
            <a:r>
              <a:rPr lang="ru-RU" sz="2800" dirty="0" smtClean="0"/>
              <a:t>, (для того чтобы).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6897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В12. В приведенных ниже предложениях из прочитанного текста пронумерованы все запятые. Выпишите  цифру, обозначающую запятую  между частями сложного предложения, связанная </a:t>
            </a:r>
            <a:r>
              <a:rPr lang="ru-RU" b="1" dirty="0" smtClean="0"/>
              <a:t>сочинительной связью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Она,(1)казалось,(2) готова была благодарить его еще час,(3) но он повернулся и убежал.</a:t>
            </a:r>
          </a:p>
          <a:p>
            <a:pPr marL="0" indent="0">
              <a:buNone/>
            </a:pPr>
            <a:r>
              <a:rPr lang="ru-RU" i="1" dirty="0" smtClean="0"/>
              <a:t>И на первой перемене оказалось,(4) что никто из мальчиков в их классе ничего не подарил девочкам. Ни один. Толь-ко перед Леной лежали нежные веточки мимозы.</a:t>
            </a:r>
          </a:p>
          <a:p>
            <a:pPr marL="0" indent="0">
              <a:buNone/>
            </a:pPr>
            <a:r>
              <a:rPr lang="ru-RU" sz="2400" dirty="0"/>
              <a:t>Ответ: 3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i="1" dirty="0" smtClean="0"/>
          </a:p>
          <a:p>
            <a:pPr>
              <a:buFontTx/>
              <a:buChar char="-"/>
            </a:pPr>
            <a:endParaRPr lang="ru-RU" i="1" dirty="0" smtClean="0"/>
          </a:p>
          <a:p>
            <a:pPr marL="0" indent="0">
              <a:buNone/>
            </a:pPr>
            <a:endParaRPr lang="ru-RU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077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В12. В приведенных ниже предложениях из прочитанного текста пронумерованы все запятые. Выпишите цифры, обозначающие запятые между частями сложного предложения, связанными </a:t>
            </a:r>
            <a:r>
              <a:rPr lang="ru-RU" b="1" dirty="0" smtClean="0"/>
              <a:t>подчинительной связью</a:t>
            </a:r>
            <a:r>
              <a:rPr lang="ru-RU" dirty="0" smtClean="0"/>
              <a:t>.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Они молча отдали ей письмо и похоронку. Анна Федотовна ощупала каждый листок,(1) удостоверилась,(2) что они подлинные,(3) аккуратно сложила в шкатулку и сказала: 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- Мальчик,(4) поставь шкатулку на место. И задвинь ящик плотно,(5) чтобы я слышала.</a:t>
            </a:r>
          </a:p>
          <a:p>
            <a:pPr>
              <a:buFontTx/>
              <a:buChar char="-"/>
            </a:pPr>
            <a:r>
              <a:rPr lang="ru-RU" sz="2400" dirty="0"/>
              <a:t>Ответ: </a:t>
            </a:r>
            <a:r>
              <a:rPr lang="ru-RU" sz="2400" dirty="0" smtClean="0"/>
              <a:t>2,5</a:t>
            </a:r>
            <a:endParaRPr lang="ru-RU" sz="2400" dirty="0"/>
          </a:p>
          <a:p>
            <a:pPr>
              <a:buFontTx/>
              <a:buChar char="-"/>
            </a:pPr>
            <a:endParaRPr lang="ru-RU" i="1" dirty="0" smtClean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74340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525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Подготовка к ОГЭ  по русскому языку</vt:lpstr>
      <vt:lpstr>Задание 7. Словосочетания</vt:lpstr>
      <vt:lpstr> Способы подчинительной связи </vt:lpstr>
      <vt:lpstr>Подготовка к ОГЭ</vt:lpstr>
      <vt:lpstr>Подготовка к ОГЭ</vt:lpstr>
      <vt:lpstr>Задание 12. Сложные предложения с сочинительной и подчинительной связью </vt:lpstr>
      <vt:lpstr>Задание 12. Сложные предложения с сочинительной и подчинительной связью </vt:lpstr>
      <vt:lpstr>Подготовка к ОГЭ</vt:lpstr>
      <vt:lpstr>Подготовка к ОГЭ</vt:lpstr>
      <vt:lpstr>Использованная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  по русскому языку</dc:title>
  <dc:creator>Чапурина. Камалова</dc:creator>
  <cp:lastModifiedBy>User</cp:lastModifiedBy>
  <cp:revision>13</cp:revision>
  <dcterms:created xsi:type="dcterms:W3CDTF">2019-01-16T09:12:16Z</dcterms:created>
  <dcterms:modified xsi:type="dcterms:W3CDTF">2019-05-10T12:46:21Z</dcterms:modified>
</cp:coreProperties>
</file>