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E44BE-813B-4EA3-953B-1A2EDD5BE991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FCD21-0624-49B7-86A1-FF4A1CCC9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843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FCD21-0624-49B7-86A1-FF4A1CCC958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99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FCD21-0624-49B7-86A1-FF4A1CCC958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764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FCD21-0624-49B7-86A1-FF4A1CCC958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853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B426-76BD-4DC8-A776-6A1830258A1B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90C1-B02E-4DB0-B456-8A55A1EC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233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B426-76BD-4DC8-A776-6A1830258A1B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90C1-B02E-4DB0-B456-8A55A1EC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77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B426-76BD-4DC8-A776-6A1830258A1B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90C1-B02E-4DB0-B456-8A55A1EC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870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B426-76BD-4DC8-A776-6A1830258A1B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90C1-B02E-4DB0-B456-8A55A1EC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713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B426-76BD-4DC8-A776-6A1830258A1B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90C1-B02E-4DB0-B456-8A55A1EC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627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B426-76BD-4DC8-A776-6A1830258A1B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90C1-B02E-4DB0-B456-8A55A1EC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729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B426-76BD-4DC8-A776-6A1830258A1B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90C1-B02E-4DB0-B456-8A55A1EC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090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B426-76BD-4DC8-A776-6A1830258A1B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90C1-B02E-4DB0-B456-8A55A1EC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624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B426-76BD-4DC8-A776-6A1830258A1B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90C1-B02E-4DB0-B456-8A55A1EC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632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B426-76BD-4DC8-A776-6A1830258A1B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90C1-B02E-4DB0-B456-8A55A1EC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467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B426-76BD-4DC8-A776-6A1830258A1B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90C1-B02E-4DB0-B456-8A55A1EC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25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EB426-76BD-4DC8-A776-6A1830258A1B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490C1-B02E-4DB0-B456-8A55A1EC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17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5738" y="114299"/>
            <a:ext cx="11815762" cy="655796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FF0000"/>
              </a:solidFill>
            </a:endParaRP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Я </a:t>
            </a:r>
            <a:r>
              <a:rPr lang="ru-RU" sz="3600" dirty="0" smtClean="0">
                <a:solidFill>
                  <a:srgbClr val="FF0000"/>
                </a:solidFill>
              </a:rPr>
              <a:t>хочу поехать </a:t>
            </a:r>
            <a:r>
              <a:rPr lang="ru-RU" sz="3600" dirty="0" smtClean="0">
                <a:solidFill>
                  <a:srgbClr val="FF0000"/>
                </a:solidFill>
              </a:rPr>
              <a:t>в  …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28662" y="3393281"/>
            <a:ext cx="971551" cy="92154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Ч</a:t>
            </a:r>
            <a:endParaRPr lang="ru-RU" sz="6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92993" y="1714499"/>
            <a:ext cx="842963" cy="10001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у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36019" y="628650"/>
            <a:ext cx="842963" cy="92868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143376" y="614363"/>
            <a:ext cx="842962" cy="92868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800726" y="614363"/>
            <a:ext cx="914400" cy="92868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443788" y="614363"/>
            <a:ext cx="900113" cy="92868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л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115426" y="614363"/>
            <a:ext cx="914400" cy="92868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401300" y="1914525"/>
            <a:ext cx="871538" cy="104298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672763" y="3500437"/>
            <a:ext cx="871538" cy="10144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3" name="Правильный пятиугольник 12"/>
          <p:cNvSpPr/>
          <p:nvPr/>
        </p:nvSpPr>
        <p:spPr>
          <a:xfrm>
            <a:off x="10401300" y="5314950"/>
            <a:ext cx="1143001" cy="1100138"/>
          </a:xfrm>
          <a:prstGeom prst="pentago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№3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88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F:\Новая папка граница\b589305363c554288fba3ea9ac968f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194" y="80963"/>
            <a:ext cx="11586949" cy="661692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27797" y="1028343"/>
            <a:ext cx="1101374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Лондон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Мой самый любимый город и город, куда я отправлюсь, когда вырасту, </a:t>
            </a:r>
            <a:r>
              <a:rPr lang="ru-RU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Лондон.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Лондоне есть большие дома и музеи, лошадиные фермы и парки, пляжи и зоопарки, цирки и магазины.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того, чтобы путешествовать по Англии, нужно хорошенько знать английский язык. Поэтому я стараюсь учиться на </a:t>
            </a:r>
            <a:r>
              <a:rPr lang="ru-RU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Лондоне очень серьёзные люди.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Природа там  красивая, вся зелёная, солнечная, вся в цветах.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кино, в книгах Лондон выглядит как очень интересный и красивый город.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еда у англичан просто объедение, всякую придумывают.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очень хочу поехать в Лондон. Поехали со мной путешествовать, чтобы знать всё о Лондоне.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Лондон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Мой самый любимый город и город, куда я отправлюсь, когда вырасту, </a:t>
            </a:r>
            <a:r>
              <a:rPr lang="ru-RU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Лондон.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Лондоне есть большие дома и музеи, лошадиные фермы и парки, пляжи и зоопарки, цирки и магазины.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того, чтобы путешествовать по Англии, нужно хорошенько знать английский язык. Поэтому я стараюсь учиться на </a:t>
            </a:r>
            <a:r>
              <a:rPr lang="ru-RU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Лондоне очень серьёзные люди.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Природа там  красивая, вся зелёная, солнечная, вся в цветах.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кино, в книгах Лондон выглядит как очень интересный и красивый город.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еда у англичан просто объедение, всякую придумывают.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очень хочу поехать в Лондон. Поехали со мной путешествовать, чтобы знать всё о Лондоне.</a:t>
            </a:r>
            <a:endParaRPr lang="ru-RU" dirty="0"/>
          </a:p>
        </p:txBody>
      </p:sp>
      <p:pic>
        <p:nvPicPr>
          <p:cNvPr id="11" name="Picture 2" descr="F:\Новая папка граница\b589305363c554288fba3ea9ac968f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193" y="80963"/>
            <a:ext cx="11586949" cy="677703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50460" y="473035"/>
            <a:ext cx="487225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Лондон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Мой самый любимый город и город, куда я отправлюсь, когда вырасту, </a:t>
            </a:r>
            <a:r>
              <a:rPr lang="ru-RU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Лондон.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Лондоне есть большие дома и музеи, лошадиные фермы и парки, пляжи и зоопарки, цирки и магазины.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того, чтобы путешествовать по Англии, нужно хорошенько знать английский язык. Поэтому я стараюсь учиться на </a:t>
            </a:r>
            <a:r>
              <a:rPr lang="ru-RU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192" y="4943565"/>
            <a:ext cx="104268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Лондоне очень серьёзные люди.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Природа там  красивая, вся зелёная, солнечная, вся в цветах.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кино, в книгах Лондон выглядит как очень интересный и красивый город.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еда у англичан просто объедение, всякую придумывают.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очень хочу поехать в Лондон. Поехали со мной путешествовать, чтобы знать всё о Лондоне.           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Пахомова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Евалена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0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18615" y="968991"/>
            <a:ext cx="5581934" cy="50633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F:\Новая папка граница\f3smlu9wsdjNZ2f88wjS8wQdp6DM6JWK09jMiUdjOr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4811" y="1924334"/>
            <a:ext cx="5642514" cy="4580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18615" y="1720840"/>
            <a:ext cx="541816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Лондон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Мой любимый город - Лондон. В этом городе есть очень большие часы. Эти часы называются ”Биг Бен”. Часы показывают время.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Ещё в этом городе есть “Кровавая башня”. В той башне когда - то убивали  принцев. Ещё есть “мост”. Это очень знаменитый мост. Там есть “восковые фигуры”. Эти фигуры похожи на людей. Страна Лондона - Англия.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                     Неустроев             Миша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084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258101" y="150126"/>
            <a:ext cx="7792871" cy="65645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23331" y="2274842"/>
            <a:ext cx="84206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Рисунок 2" descr="F:\Новая папка граница\74849685_large_140278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886" y="1676539"/>
            <a:ext cx="4462817" cy="3302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831306" y="150126"/>
            <a:ext cx="7219666" cy="635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Лондон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	Каждый человек хочет куда-нибудь съездить и отдохнуть.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Например, на море, в Париж. А я хочу съездить в Великобританию, точнее, в Лондон. Так сейчас я расскажу о Лондоне.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	Так вот, говорят, что Лондон - старинный город. Там свои традиции. Например, у них традиционная еда. Это пончики. И у них обязательно должен быть полдник, там пьют только чай.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У Лондона есть свой герб и девиз: </a:t>
            </a:r>
            <a:r>
              <a:rPr lang="ru-RU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Творец ведёт нас</a:t>
            </a:r>
            <a:r>
              <a:rPr lang="ru-RU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Там очень много достопримечательностей: Биг-Бен, Кровавая башня,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Тауэрский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мост, Букингемский дворец, Альберт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Хол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Траффагальгарская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площадь, Лондонский глаз, Небоскрёб Мэри - Экс, Красные телефонные будки, Музей восковых фигур, картинная галерея. И у этих всех достопримечательностей есть свои истории. Автобусы у них красные 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двухэтажные </a:t>
            </a:r>
            <a:r>
              <a:rPr lang="ru-RU" sz="11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Лондоне все-все говорят по-английски.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	Всю  красоту Лондона ни с чем нельзя сравнить. Там свои развлекательные парки, где люди расслабляются и играют во что хотят. Главное то, что это есть на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нашем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земном шаре.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Я пришла к выводу, что когда -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нибудь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 всё равно поеду отдыхать в Лондон.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Боппосова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Сандаара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3331" y="2274842"/>
            <a:ext cx="6359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11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736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граница\Resize_of____________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433" y="-48"/>
            <a:ext cx="4572032" cy="6858048"/>
          </a:xfrm>
          <a:prstGeom prst="rect">
            <a:avLst/>
          </a:prstGeom>
          <a:noFill/>
        </p:spPr>
      </p:pic>
      <p:pic>
        <p:nvPicPr>
          <p:cNvPr id="4" name="Picture 4" descr="F:\Новая папка граница\r_p_c8fb8ec1b0e7f9a8cbed30f29c05a6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79725" y="150125"/>
            <a:ext cx="3252716" cy="30298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172501" y="3343701"/>
            <a:ext cx="6701051" cy="3384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Мадагаскар.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srgbClr val="FF0000"/>
                </a:solidFill>
              </a:rPr>
              <a:t>Я хочу поехать в Мадагаскар. </a:t>
            </a:r>
          </a:p>
          <a:p>
            <a:r>
              <a:rPr lang="ru-RU" dirty="0">
                <a:solidFill>
                  <a:srgbClr val="FF0000"/>
                </a:solidFill>
              </a:rPr>
              <a:t>Остров Мадагаскар находится на некотором расстоянии от восточного побережья Южной Африки. Мадагаскар – крупный остров, отколовшийся от материка около 1345 миллионов лет назад. Его площадь: 595,8 тыс. км. Население: 14,8 млн. чел. Столица: </a:t>
            </a:r>
            <a:r>
              <a:rPr lang="ru-RU" dirty="0" err="1">
                <a:solidFill>
                  <a:srgbClr val="FF0000"/>
                </a:solidFill>
              </a:rPr>
              <a:t>Антанариву</a:t>
            </a:r>
            <a:r>
              <a:rPr lang="ru-RU" dirty="0">
                <a:solidFill>
                  <a:srgbClr val="FF0000"/>
                </a:solidFill>
              </a:rPr>
              <a:t>. Язык :французский. </a:t>
            </a:r>
          </a:p>
          <a:p>
            <a:r>
              <a:rPr lang="ru-RU" dirty="0">
                <a:solidFill>
                  <a:srgbClr val="FF0000"/>
                </a:solidFill>
              </a:rPr>
              <a:t>На острове мало растений и животных. Там находятся лемуры, звездорылы.</a:t>
            </a:r>
          </a:p>
          <a:p>
            <a:r>
              <a:rPr lang="ru-RU" dirty="0">
                <a:solidFill>
                  <a:srgbClr val="FF0000"/>
                </a:solidFill>
              </a:rPr>
              <a:t>	Моя мечта: увидеть лемуров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 err="1" smtClean="0">
                <a:solidFill>
                  <a:srgbClr val="FF0000"/>
                </a:solidFill>
              </a:rPr>
              <a:t>Юнчанов</a:t>
            </a:r>
            <a:r>
              <a:rPr lang="ru-RU" dirty="0" smtClean="0">
                <a:solidFill>
                  <a:srgbClr val="FF0000"/>
                </a:solidFill>
              </a:rPr>
              <a:t> Саша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граница\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626592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626592" y="-3413"/>
            <a:ext cx="7565408" cy="67556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Париж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Я </a:t>
            </a:r>
            <a:r>
              <a:rPr lang="ru-RU" sz="1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хочу поехать в Париж.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	Париж - это столица Франции, там есть разные достопримечательности. Сейчас я вам хочу рассказать о Париже. 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	Самое главное в Париже - «Эйфелева башня». Эту «Эйфелеву башню» в Париже построили к открытию Всемирной выставки 1889 года. Она названа по имени автора проекта –  Гюстава Эйфеля, высота башни – 324м, вес металлических конструкций – 7300т. Эту башню все люди знают. Еще там есть разные парки для детей, например: «Дисней Лэнд» - это самый прекрасный парк на свете. Есть замки. Например, « Замок </a:t>
            </a:r>
            <a:r>
              <a:rPr lang="ru-RU" sz="1400" b="1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Шенонсо</a:t>
            </a:r>
            <a:r>
              <a:rPr lang="ru-RU" sz="1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», который стоит  на реке Шер. Он славится своими охотничьими угодьями. Генрих 2 подарил замок своей фаворитке Диане де Пуатье, но после его смерти королева Екатерина Медичи вернула </a:t>
            </a:r>
            <a:r>
              <a:rPr lang="ru-RU" sz="1400" b="1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Шенонсо</a:t>
            </a:r>
            <a:r>
              <a:rPr lang="ru-RU" sz="1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короне.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Ещё интересно то, что французы немного странно одеваются: у них есть на голове красивая шляпа с пером или с узорами, платье у них большое, на шее есть ажурные воротнички, на ногах есть туфли на каблуках. Они выглядят опрятно.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Французы любят мягкие сыры, они очень мягкие и вкусные, похожи на масло. Любят ещё яблоки зелёные, потому что говорят, что зеленые яблоки лечат человека. Интересно, что французы обычно кушают из отдельной тарелки , а мы кушаем из одной большой сковородки или большой тарелки.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Природа Парижа очень красива. Все здесь чисто, ни одного мусора нет. Воздух чистый. Потому и Париж выглядит аккуратно, красиво и хорошо.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Я хочу поехать в Париж, потому что там есть разные достопримечательности. Я хочу увидеть всё!!!   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6-конечная звезда 3"/>
          <p:cNvSpPr/>
          <p:nvPr/>
        </p:nvSpPr>
        <p:spPr>
          <a:xfrm rot="992333">
            <a:off x="9996095" y="5535676"/>
            <a:ext cx="2060622" cy="1201002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Нарыйаана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144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77218" y="0"/>
            <a:ext cx="67010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313898" y="95534"/>
            <a:ext cx="4735773" cy="63018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  <a:tabLst>
                <a:tab pos="4689475" algn="l"/>
              </a:tabLst>
            </a:pPr>
            <a:endParaRPr lang="ru-RU" b="1" dirty="0" smtClean="0">
              <a:solidFill>
                <a:schemeClr val="tx1"/>
              </a:solidFill>
              <a:latin typeface="Times New Roman CYR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  <a:tabLst>
                <a:tab pos="4689475" algn="l"/>
              </a:tabLst>
            </a:pPr>
            <a:endParaRPr lang="ru-RU" b="1" dirty="0">
              <a:solidFill>
                <a:schemeClr val="tx1"/>
              </a:solidFill>
              <a:latin typeface="Times New Roman CYR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  <a:tabLst>
                <a:tab pos="4689475" algn="l"/>
              </a:tabLst>
            </a:pPr>
            <a:endParaRPr lang="ru-RU" b="1" dirty="0" smtClean="0">
              <a:solidFill>
                <a:schemeClr val="tx1"/>
              </a:solidFill>
              <a:latin typeface="Times New Roman CYR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  <a:tabLst>
                <a:tab pos="4689475" algn="l"/>
              </a:tabLst>
            </a:pPr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Тайланд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9475" algn="l"/>
              </a:tabLst>
            </a:pPr>
            <a:r>
              <a:rPr lang="ru-RU" dirty="0">
                <a:solidFill>
                  <a:schemeClr val="tx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       Пару дней назад я прилетел из </a:t>
            </a:r>
            <a:r>
              <a:rPr lang="ru-RU" dirty="0" err="1">
                <a:solidFill>
                  <a:schemeClr val="tx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Тайланда</a:t>
            </a:r>
            <a:r>
              <a:rPr lang="ru-RU" dirty="0">
                <a:solidFill>
                  <a:schemeClr val="tx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. Там  я увидел много     интересного.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Там было очень тепло.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9475" algn="l"/>
              </a:tabLst>
            </a:pPr>
            <a:r>
              <a:rPr lang="ru-RU" dirty="0">
                <a:solidFill>
                  <a:schemeClr val="tx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       Мы пробыли там две недели и очень загорели. Там много  животных: </a:t>
            </a: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крокодилы, обезьяны, слоны </a:t>
            </a:r>
            <a:r>
              <a:rPr lang="ru-RU" dirty="0" err="1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и.т.д</a:t>
            </a: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 .Я там покатался на слонах и покормил крокодила. Их пища: фрукты, острое блюдо, рыба и </a:t>
            </a:r>
            <a:r>
              <a:rPr lang="ru-RU" dirty="0" err="1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и.т.д</a:t>
            </a: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9475" algn="l"/>
              </a:tabLst>
            </a:pP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        В </a:t>
            </a:r>
            <a:r>
              <a:rPr lang="ru-RU" dirty="0" err="1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Тайланде</a:t>
            </a: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 занимаются тайским боксом. Каждый приехавший турист должен побывать в </a:t>
            </a:r>
            <a:r>
              <a:rPr lang="ru-RU" dirty="0" err="1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Паттайе</a:t>
            </a: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9475" algn="l"/>
              </a:tabLst>
            </a:pP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        И турист может уплыть на ближайшие острова, но мы не поехали туда. Мы были на экскурсии на реке "</a:t>
            </a:r>
            <a:r>
              <a:rPr lang="ru-RU" dirty="0" err="1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Квай</a:t>
            </a: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". Там еще был водопад, сувениры, драгоценности </a:t>
            </a:r>
            <a:r>
              <a:rPr lang="ru-RU" dirty="0" err="1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и.т.д</a:t>
            </a: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9475" algn="l"/>
              </a:tabLst>
            </a:pP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dirty="0" err="1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Тайланд</a:t>
            </a: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 для меня - замечательная страна! Я получил незабываемые впечатления.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9475" algn="l"/>
              </a:tabLst>
            </a:pP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9475" algn="l"/>
              </a:tabLst>
            </a:pP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lang="ru-RU" dirty="0" err="1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Багардынов</a:t>
            </a:r>
            <a:r>
              <a:rPr lang="ru-RU" dirty="0">
                <a:solidFill>
                  <a:schemeClr val="bg1"/>
                </a:solidFill>
                <a:latin typeface="Times New Roman CYR"/>
                <a:ea typeface="Times New Roman" pitchFamily="18" charset="0"/>
                <a:cs typeface="Times New Roman" pitchFamily="18" charset="0"/>
              </a:rPr>
              <a:t> Данил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326340" y="5390867"/>
            <a:ext cx="2634018" cy="13511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Багардынов</a:t>
            </a:r>
            <a:r>
              <a:rPr lang="ru-RU" b="1" dirty="0" smtClean="0">
                <a:solidFill>
                  <a:srgbClr val="FF0000"/>
                </a:solidFill>
              </a:rPr>
              <a:t> Данил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7157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597</Words>
  <Application>Microsoft Office PowerPoint</Application>
  <PresentationFormat>Широкоэкранный</PresentationFormat>
  <Paragraphs>85</Paragraphs>
  <Slides>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Monotype Corsiva</vt:lpstr>
      <vt:lpstr>Times New Roman</vt:lpstr>
      <vt:lpstr>Times New Roman CYR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Зоя</dc:creator>
  <cp:lastModifiedBy>Зоя</cp:lastModifiedBy>
  <cp:revision>12</cp:revision>
  <dcterms:created xsi:type="dcterms:W3CDTF">2019-05-03T13:40:39Z</dcterms:created>
  <dcterms:modified xsi:type="dcterms:W3CDTF">2019-05-06T13:52:26Z</dcterms:modified>
</cp:coreProperties>
</file>