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267" r:id="rId2"/>
    <p:sldId id="266" r:id="rId3"/>
    <p:sldId id="270" r:id="rId4"/>
    <p:sldId id="271" r:id="rId5"/>
    <p:sldId id="268" r:id="rId6"/>
    <p:sldId id="263" r:id="rId7"/>
    <p:sldId id="273" r:id="rId8"/>
    <p:sldId id="272" r:id="rId9"/>
    <p:sldId id="258" r:id="rId10"/>
    <p:sldId id="274" r:id="rId11"/>
    <p:sldId id="259" r:id="rId12"/>
    <p:sldId id="275" r:id="rId13"/>
    <p:sldId id="260" r:id="rId14"/>
    <p:sldId id="276" r:id="rId15"/>
    <p:sldId id="261" r:id="rId16"/>
    <p:sldId id="277" r:id="rId17"/>
    <p:sldId id="278" r:id="rId18"/>
    <p:sldId id="262" r:id="rId19"/>
    <p:sldId id="280" r:id="rId20"/>
    <p:sldId id="281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55" d="100"/>
          <a:sy n="55" d="100"/>
        </p:scale>
        <p:origin x="-1042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1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35D95-669C-4F3D-82E0-EE416B3C84F0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61EDA-D92E-4C00-A070-CA51C20CD2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61EDA-D92E-4C00-A070-CA51C20CD22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                  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                          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              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служит.                      </a:t>
            </a:r>
          </a:p>
          <a:p>
            <a:pPr rtl="0"/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           (Зубная щетка)  </a:t>
            </a:r>
            <a:endParaRPr lang="ru-RU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61EDA-D92E-4C00-A070-CA51C20CD22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61EDA-D92E-4C00-A070-CA51C20CD22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ей пользуемся часто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Хоть она, как волк, зубаста.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Ей не хочется кусаться,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Ей бы зубки почесать.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(Расческа)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61EDA-D92E-4C00-A070-CA51C20CD22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Белая река В пещеру затекла, По ручью выходит – Со стен всё выводит.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(Зубная паста) 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61EDA-D92E-4C00-A070-CA51C20CD22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61EDA-D92E-4C00-A070-CA51C20CD22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B61EDA-D92E-4C00-A070-CA51C20CD22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EE0E1-E670-490E-8B8B-ACA94B8199D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7DEE0E1-E670-490E-8B8B-ACA94B8199D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873D1A-0A4A-49F8-B299-4420BE02D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692696"/>
            <a:ext cx="7772400" cy="25202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Загадки </a:t>
            </a:r>
            <a:r>
              <a:rPr lang="ru-RU" dirty="0" err="1" smtClean="0">
                <a:solidFill>
                  <a:srgbClr val="C00000"/>
                </a:solidFill>
              </a:rPr>
              <a:t>Мойдодыра</a:t>
            </a: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(о предметах личной гигиены)</a:t>
            </a: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en-US" sz="3100" dirty="0" smtClean="0">
                <a:solidFill>
                  <a:srgbClr val="0070C0"/>
                </a:solidFill>
              </a:rPr>
              <a:t>II</a:t>
            </a:r>
            <a:r>
              <a:rPr lang="ru-RU" sz="3100" dirty="0" smtClean="0">
                <a:solidFill>
                  <a:srgbClr val="0070C0"/>
                </a:solidFill>
              </a:rPr>
              <a:t> младшая группа</a:t>
            </a:r>
            <a:endParaRPr lang="ru-RU" sz="31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7" y="4005064"/>
            <a:ext cx="3064403" cy="259228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Зубная щетка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0008-007-Zubnaja-schetk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74685"/>
            <a:ext cx="8208911" cy="495955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Загадка 3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Вытираю я, стараюсь,                                    После ванной паренька.                                      Нет на мальчике и девочке               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Ни одного сухого уголка. </a:t>
            </a:r>
            <a:r>
              <a:rPr lang="ru-RU" dirty="0" smtClean="0">
                <a:solidFill>
                  <a:srgbClr val="0070C0"/>
                </a:solidFill>
              </a:rPr>
              <a:t>              </a:t>
            </a:r>
            <a:r>
              <a:rPr lang="ru-RU" dirty="0" smtClean="0"/>
              <a:t>           </a:t>
            </a:r>
          </a:p>
          <a:p>
            <a:pPr>
              <a:buNone/>
            </a:pPr>
            <a:r>
              <a:rPr lang="ru-RU" dirty="0" smtClean="0"/>
              <a:t>                        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Полотенце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Содержимое 6" descr="полотенц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7737" y="1600200"/>
            <a:ext cx="4708525" cy="4708525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Загадка 4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Мы ей пользуемся часто, хоть она, как волк, зубаста.</a:t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>Ей не хочется кусаться, Без нее не причесаться.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sz="54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Расческа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расчес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44244" y="1600200"/>
            <a:ext cx="7255512" cy="470852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Загадка 5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6000" i="1" dirty="0" smtClean="0">
                <a:solidFill>
                  <a:srgbClr val="0070C0"/>
                </a:solidFill>
              </a:rPr>
              <a:t>Её мы на щетку </a:t>
            </a:r>
          </a:p>
          <a:p>
            <a:pPr>
              <a:buNone/>
            </a:pPr>
            <a:r>
              <a:rPr lang="ru-RU" sz="6000" i="1" dirty="0" smtClean="0">
                <a:solidFill>
                  <a:srgbClr val="0070C0"/>
                </a:solidFill>
              </a:rPr>
              <a:t>Из тюбика давим, </a:t>
            </a:r>
          </a:p>
          <a:p>
            <a:pPr>
              <a:buNone/>
            </a:pPr>
            <a:r>
              <a:rPr lang="ru-RU" sz="6000" i="1" dirty="0" smtClean="0">
                <a:solidFill>
                  <a:srgbClr val="0070C0"/>
                </a:solidFill>
              </a:rPr>
              <a:t>Чтоб зубки почистить Марусе и Славе.</a:t>
            </a:r>
            <a:r>
              <a:rPr lang="ru-RU" sz="6000" dirty="0" smtClean="0">
                <a:solidFill>
                  <a:srgbClr val="0070C0"/>
                </a:solidFill>
              </a:rPr>
              <a:t/>
            </a:r>
            <a:br>
              <a:rPr lang="ru-RU" sz="6000" dirty="0" smtClean="0">
                <a:solidFill>
                  <a:srgbClr val="0070C0"/>
                </a:solidFill>
              </a:rPr>
            </a:br>
            <a:endParaRPr lang="ru-RU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Зубная паста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Zubni-past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7" y="1706562"/>
            <a:ext cx="6912769" cy="4750068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Загадка 6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Вместе с мылом и водой,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Я слежу за чистотой,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Пены для меня не жалко,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Разотру вас,</a:t>
            </a:r>
            <a:br>
              <a:rPr lang="ru-RU" sz="5400" dirty="0" smtClean="0">
                <a:solidFill>
                  <a:srgbClr val="0070C0"/>
                </a:solidFill>
              </a:rPr>
            </a:br>
            <a:r>
              <a:rPr lang="ru-RU" sz="5400" dirty="0" smtClean="0">
                <a:solidFill>
                  <a:srgbClr val="0070C0"/>
                </a:solidFill>
              </a:rPr>
              <a:t>Я - 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Мочалка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мочалк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1099" y="1600200"/>
            <a:ext cx="7641801" cy="4708525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Ах, какие вы молодцы!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Отгадали все загадки!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1600200"/>
            <a:ext cx="5410944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Мойдодыр будет очень доволен, ведь он не любит грязнуль!</a:t>
            </a:r>
          </a:p>
          <a:p>
            <a:endParaRPr lang="ru-RU" dirty="0"/>
          </a:p>
        </p:txBody>
      </p:sp>
      <p:pic>
        <p:nvPicPr>
          <p:cNvPr id="4" name="Рисунок 3" descr="Безымян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132856"/>
            <a:ext cx="2925357" cy="45262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64088" y="260648"/>
            <a:ext cx="3287542" cy="6120680"/>
          </a:xfrm>
        </p:spPr>
        <p:txBody>
          <a:bodyPr>
            <a:noAutofit/>
          </a:bodyPr>
          <a:lstStyle/>
          <a:p>
            <a:pPr algn="ctr"/>
            <a:r>
              <a:rPr lang="ru-RU" sz="3200" cap="none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ru-RU" sz="3200" cap="none" dirty="0" smtClean="0">
                <a:solidFill>
                  <a:srgbClr val="00B0F0"/>
                </a:solidFill>
                <a:latin typeface="+mn-lt"/>
              </a:rPr>
            </a:br>
            <a:r>
              <a:rPr lang="ru-RU" sz="3200" dirty="0" smtClean="0">
                <a:solidFill>
                  <a:srgbClr val="00B0F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B0F0"/>
                </a:solidFill>
                <a:latin typeface="+mn-lt"/>
              </a:rPr>
            </a:br>
            <a:r>
              <a:rPr lang="ru-RU" sz="3200" cap="none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3200" cap="none" dirty="0" smtClean="0">
                <a:solidFill>
                  <a:srgbClr val="FFC000"/>
                </a:solidFill>
                <a:latin typeface="+mn-lt"/>
              </a:rPr>
            </a:br>
            <a:r>
              <a:rPr lang="ru-RU" sz="2800" cap="none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800" cap="none" dirty="0" smtClean="0">
                <a:solidFill>
                  <a:srgbClr val="FFC000"/>
                </a:solidFill>
                <a:latin typeface="+mn-lt"/>
              </a:rPr>
            </a:br>
            <a:r>
              <a:rPr lang="ru-RU" sz="2800" cap="none" dirty="0" smtClean="0">
                <a:solidFill>
                  <a:srgbClr val="FFC000"/>
                </a:solidFill>
                <a:latin typeface="+mn-lt"/>
              </a:rPr>
              <a:t/>
            </a:r>
            <a:br>
              <a:rPr lang="ru-RU" sz="2800" cap="none" dirty="0" smtClean="0">
                <a:solidFill>
                  <a:srgbClr val="FFC000"/>
                </a:solidFill>
                <a:latin typeface="+mn-lt"/>
              </a:rPr>
            </a:br>
            <a:r>
              <a:rPr lang="ru-RU" sz="2800" cap="none" dirty="0" smtClean="0">
                <a:solidFill>
                  <a:srgbClr val="FFC000"/>
                </a:solidFill>
                <a:latin typeface="+mn-lt"/>
              </a:rPr>
              <a:t> </a:t>
            </a:r>
            <a:br>
              <a:rPr lang="ru-RU" sz="2800" cap="none" dirty="0" smtClean="0">
                <a:solidFill>
                  <a:srgbClr val="FFC000"/>
                </a:solidFill>
                <a:latin typeface="+mn-lt"/>
              </a:rPr>
            </a:br>
            <a:endParaRPr lang="ru-RU" sz="2800" cap="none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0"/>
            <a:ext cx="3600400" cy="623731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письм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9" y="476672"/>
            <a:ext cx="4824535" cy="556217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220072" y="476673"/>
            <a:ext cx="352839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 smtClean="0">
              <a:solidFill>
                <a:srgbClr val="00B0F0"/>
              </a:solidFill>
            </a:endParaRPr>
          </a:p>
          <a:p>
            <a:endParaRPr lang="ru-RU" sz="4000" dirty="0" smtClean="0">
              <a:solidFill>
                <a:srgbClr val="00B0F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00B0F0"/>
                </a:solidFill>
              </a:rPr>
              <a:t>Дорогие ребята!</a:t>
            </a:r>
            <a:br>
              <a:rPr lang="ru-RU" sz="4000" b="1" dirty="0" smtClean="0">
                <a:solidFill>
                  <a:srgbClr val="00B0F0"/>
                </a:solidFill>
              </a:rPr>
            </a:br>
            <a:r>
              <a:rPr lang="ru-RU" sz="4000" b="1" dirty="0" smtClean="0">
                <a:solidFill>
                  <a:srgbClr val="00B0F0"/>
                </a:solidFill>
              </a:rPr>
              <a:t>Это </a:t>
            </a:r>
            <a:r>
              <a:rPr lang="ru-RU" sz="4000" b="1" dirty="0" err="1" smtClean="0">
                <a:solidFill>
                  <a:srgbClr val="00B0F0"/>
                </a:solidFill>
              </a:rPr>
              <a:t>Здоровяч</a:t>
            </a:r>
            <a:r>
              <a:rPr lang="ru-RU" sz="4000" b="1" dirty="0" err="1" smtClean="0">
                <a:solidFill>
                  <a:srgbClr val="00B0F0"/>
                </a:solidFill>
              </a:rPr>
              <a:t>о</a:t>
            </a:r>
            <a:r>
              <a:rPr lang="ru-RU" sz="4000" b="1" dirty="0" err="1" smtClean="0">
                <a:solidFill>
                  <a:srgbClr val="00B0F0"/>
                </a:solidFill>
              </a:rPr>
              <a:t>к</a:t>
            </a:r>
            <a:r>
              <a:rPr lang="ru-RU" sz="4000" b="1" dirty="0" smtClean="0">
                <a:solidFill>
                  <a:srgbClr val="00B0F0"/>
                </a:solidFill>
              </a:rPr>
              <a:t>.</a:t>
            </a:r>
          </a:p>
          <a:p>
            <a:pPr algn="ctr"/>
            <a:r>
              <a:rPr lang="ru-RU" sz="4000" b="1" dirty="0" smtClean="0">
                <a:solidFill>
                  <a:srgbClr val="00B0F0"/>
                </a:solidFill>
              </a:rPr>
              <a:t>Ему пришло письмо… 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0070C0"/>
                </a:solidFill>
              </a:rPr>
              <a:t>Помните его слова</a:t>
            </a:r>
            <a:r>
              <a:rPr lang="en-US" sz="4400" dirty="0" smtClean="0">
                <a:solidFill>
                  <a:srgbClr val="0070C0"/>
                </a:solidFill>
              </a:rPr>
              <a:t>?</a:t>
            </a:r>
            <a:endParaRPr lang="ru-RU" sz="4400" dirty="0" smtClean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92080" y="1600200"/>
            <a:ext cx="3394720" cy="470916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Надо, надо умываться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По утрам и вечерам,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     А нечистым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     Трубочистам -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     Стыд и срам!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     Стыд и срам!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malchik_umyvaets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276872"/>
            <a:ext cx="3810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C00000"/>
                </a:solidFill>
              </a:rPr>
              <a:t>Будьте здоровы!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28604"/>
            <a:ext cx="8183880" cy="59527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   </a:t>
            </a:r>
          </a:p>
          <a:p>
            <a:pPr>
              <a:buNone/>
            </a:pPr>
            <a:endParaRPr lang="ru-RU" sz="4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   Чтобы узнать, кто написал это письмо,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   нужно отгадать загадку.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   Вы поможете?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Загадка: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1600200"/>
            <a:ext cx="4834880" cy="470916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Всем известна сказка эта,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любят дети всей планеты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этот персонаж сердитый.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Он в ушатах и корыте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всех грязнуль отмоет мылом.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Со знакомым крокодилом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он научит ребятишек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умываться до подмышек.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                  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1" y="3068960"/>
            <a:ext cx="3689180" cy="32175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Правильно, это Мойдодыр!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мойдоды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1" y="1434184"/>
            <a:ext cx="4874542" cy="487454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Дорогие ребята!</a:t>
            </a:r>
            <a:b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332656"/>
            <a:ext cx="8183880" cy="331236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Он очень хотел вас увидеть. 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Так жалко, что Мойдодыр вас не дождался, ведь у него утром  так много забот! 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Но он оставил вам </a:t>
            </a:r>
            <a:r>
              <a:rPr lang="ru-RU" sz="3600" dirty="0" err="1" smtClean="0">
                <a:solidFill>
                  <a:srgbClr val="0070C0"/>
                </a:solidFill>
              </a:rPr>
              <a:t>интеерсные</a:t>
            </a:r>
            <a:r>
              <a:rPr lang="ru-RU" sz="3600" dirty="0" smtClean="0">
                <a:solidFill>
                  <a:srgbClr val="0070C0"/>
                </a:solidFill>
              </a:rPr>
              <a:t> загадки: Если угадаете загадку – </a:t>
            </a:r>
          </a:p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Экран покажет вам отгадку.</a:t>
            </a:r>
          </a:p>
          <a:p>
            <a:endParaRPr lang="ru-RU" dirty="0"/>
          </a:p>
        </p:txBody>
      </p:sp>
      <p:pic>
        <p:nvPicPr>
          <p:cNvPr id="5" name="Рисунок 4" descr="gigie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000" y="3717032"/>
            <a:ext cx="8128000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Загадка 1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0070C0"/>
                </a:solidFill>
              </a:rPr>
              <a:t>Если руки в грязных точках</a:t>
            </a:r>
            <a:br>
              <a:rPr lang="ru-RU" sz="4800" dirty="0" smtClean="0">
                <a:solidFill>
                  <a:srgbClr val="0070C0"/>
                </a:solidFill>
              </a:rPr>
            </a:br>
            <a:r>
              <a:rPr lang="ru-RU" sz="4800" dirty="0" smtClean="0">
                <a:solidFill>
                  <a:srgbClr val="0070C0"/>
                </a:solidFill>
              </a:rPr>
              <a:t>И вода их с рук не смыла,</a:t>
            </a:r>
            <a:br>
              <a:rPr lang="ru-RU" sz="4800" dirty="0" smtClean="0">
                <a:solidFill>
                  <a:srgbClr val="0070C0"/>
                </a:solidFill>
              </a:rPr>
            </a:br>
            <a:r>
              <a:rPr lang="ru-RU" sz="4800" dirty="0" smtClean="0">
                <a:solidFill>
                  <a:srgbClr val="0070C0"/>
                </a:solidFill>
              </a:rPr>
              <a:t>То тебе поможет точно</a:t>
            </a:r>
            <a:br>
              <a:rPr lang="ru-RU" sz="4800" dirty="0" smtClean="0">
                <a:solidFill>
                  <a:srgbClr val="0070C0"/>
                </a:solidFill>
              </a:rPr>
            </a:br>
            <a:r>
              <a:rPr lang="ru-RU" sz="4800" dirty="0" smtClean="0">
                <a:solidFill>
                  <a:srgbClr val="0070C0"/>
                </a:solidFill>
              </a:rPr>
              <a:t>Смыть всю грязь, конечно…</a:t>
            </a:r>
            <a:endParaRPr lang="ru-RU" sz="4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Мыло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мыл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534194"/>
            <a:ext cx="6336703" cy="473296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Загадка 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6000" dirty="0" smtClean="0">
                <a:solidFill>
                  <a:srgbClr val="0070C0"/>
                </a:solidFill>
              </a:rPr>
              <a:t>Пластмассовая спинка,</a:t>
            </a:r>
            <a:br>
              <a:rPr lang="ru-RU" sz="6000" dirty="0" smtClean="0">
                <a:solidFill>
                  <a:srgbClr val="0070C0"/>
                </a:solidFill>
              </a:rPr>
            </a:br>
            <a:r>
              <a:rPr lang="ru-RU" sz="6000" dirty="0" smtClean="0">
                <a:solidFill>
                  <a:srgbClr val="0070C0"/>
                </a:solidFill>
              </a:rPr>
              <a:t> Жесткая щетинка,</a:t>
            </a:r>
            <a:br>
              <a:rPr lang="ru-RU" sz="6000" dirty="0" smtClean="0">
                <a:solidFill>
                  <a:srgbClr val="0070C0"/>
                </a:solidFill>
              </a:rPr>
            </a:br>
            <a:r>
              <a:rPr lang="ru-RU" sz="6000" dirty="0" smtClean="0">
                <a:solidFill>
                  <a:srgbClr val="0070C0"/>
                </a:solidFill>
              </a:rPr>
              <a:t>С зубной пастой дружит</a:t>
            </a:r>
            <a:br>
              <a:rPr lang="ru-RU" sz="6000" dirty="0" smtClean="0">
                <a:solidFill>
                  <a:srgbClr val="0070C0"/>
                </a:solidFill>
              </a:rPr>
            </a:br>
            <a:r>
              <a:rPr lang="ru-RU" sz="6000" dirty="0" smtClean="0">
                <a:solidFill>
                  <a:srgbClr val="0070C0"/>
                </a:solidFill>
              </a:rPr>
              <a:t>Нам усердно служит.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364</TotalTime>
  <Words>208</Words>
  <Application>Microsoft Office PowerPoint</Application>
  <PresentationFormat>Экран (4:3)</PresentationFormat>
  <Paragraphs>73</Paragraphs>
  <Slides>21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Загадки Мойдодыра (о предметах личной гигиены) II младшая группа</vt:lpstr>
      <vt:lpstr>       </vt:lpstr>
      <vt:lpstr>Слайд 3</vt:lpstr>
      <vt:lpstr>Загадка:</vt:lpstr>
      <vt:lpstr>Правильно, это Мойдодыр!</vt:lpstr>
      <vt:lpstr>Дорогие ребята! </vt:lpstr>
      <vt:lpstr>Загадка 1</vt:lpstr>
      <vt:lpstr>Мыло</vt:lpstr>
      <vt:lpstr>  Загадка 2   </vt:lpstr>
      <vt:lpstr>Зубная щетка</vt:lpstr>
      <vt:lpstr>   Загадка 3    </vt:lpstr>
      <vt:lpstr>Полотенце </vt:lpstr>
      <vt:lpstr> Загадка 4  </vt:lpstr>
      <vt:lpstr>Расческа</vt:lpstr>
      <vt:lpstr> Загадка 5  </vt:lpstr>
      <vt:lpstr>Зубная паста</vt:lpstr>
      <vt:lpstr>Загадка 6</vt:lpstr>
      <vt:lpstr>Мочалка</vt:lpstr>
      <vt:lpstr>Ах, какие вы молодцы! Отгадали все загадки!</vt:lpstr>
      <vt:lpstr>Помните его слова?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Cats</dc:creator>
  <cp:lastModifiedBy>Admin</cp:lastModifiedBy>
  <cp:revision>43</cp:revision>
  <dcterms:created xsi:type="dcterms:W3CDTF">2015-03-28T07:59:10Z</dcterms:created>
  <dcterms:modified xsi:type="dcterms:W3CDTF">2019-04-14T16:34:42Z</dcterms:modified>
</cp:coreProperties>
</file>