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>
      <p:cViewPr>
        <p:scale>
          <a:sx n="125" d="100"/>
          <a:sy n="125" d="100"/>
        </p:scale>
        <p:origin x="-136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6DDBA-9518-4ECF-A835-F079505C74F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EBC38-901E-4A60-8954-D04A354991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D3A64-3424-4F6A-8AFA-1D7A7D3415C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33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82E2C-3FE0-45F2-BC18-FE7BF86914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B88D-ED05-49ED-BE8F-9B895B66BFB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4A0F3-4390-468C-B967-DB6A0DA5BF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97989-73A0-4BA4-8056-14BDEF81FDA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533B5-9C02-4378-A619-F48517916D5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7F8E6-072D-443B-9983-B9BEA9CF949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CE491-2F51-4EBA-861C-E4095233720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80D1A-F156-4AE4-B2AD-F0D015FD1D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E894F-7E69-4D47-8FDC-0A817AE02B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CF08C-429A-4D9B-A42B-E1D35A1122B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64617-5DC4-4DF3-9D11-92B1A795E44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CB6149-3049-4B75-A647-D26F54FA3EA9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2;&#1090;&#1090;&#1077;&#1089;&#1090;&#1072;&#1094;&#1080;&#1103;\&#1056;&#1072;&#1079;&#1088;&#1072;&#1073;&#1086;&#1090;&#1082;&#1080;\&#1082;&#1074;&#1077;&#1089;&#1090;%20&#1087;&#1086;%20&#1092;&#1080;&#1079;&#1080;&#1082;&#1077;\&#1074;&#1072;&#1083;&#1077;&#1088;&#1080;&#1103;-&#1095;&#1072;&#1089;&#1080;&#1082;&#1080;%20(3)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8352928" cy="198194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В стране физических явлений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КВЕСТ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ИГРА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ШИФРОВКА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558280" cy="3353544"/>
          </a:xfrm>
        </p:spPr>
        <p:txBody>
          <a:bodyPr numCol="1"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РОКОССТЬ</a:t>
            </a:r>
          </a:p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ИТААЦЛБ</a:t>
            </a:r>
          </a:p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ВОВЕСТЩЕ</a:t>
            </a:r>
          </a:p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ММТТЕЕРРО</a:t>
            </a:r>
          </a:p>
          <a:p>
            <a:pPr>
              <a:buNone/>
            </a:pPr>
            <a:endParaRPr lang="ru-RU" sz="48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085184"/>
            <a:ext cx="5832648" cy="12241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из этого является физическим прибором?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Найдите его в кабинете.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6309320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Термометр. Загляните под него</a:t>
            </a:r>
            <a:endParaRPr lang="ru-RU" sz="2400" dirty="0"/>
          </a:p>
        </p:txBody>
      </p:sp>
      <p:grpSp>
        <p:nvGrpSpPr>
          <p:cNvPr id="8" name="Группа 9"/>
          <p:cNvGrpSpPr/>
          <p:nvPr/>
        </p:nvGrpSpPr>
        <p:grpSpPr>
          <a:xfrm>
            <a:off x="4331369" y="1412776"/>
            <a:ext cx="4680520" cy="2700880"/>
            <a:chOff x="4331369" y="1412776"/>
            <a:chExt cx="4680520" cy="2700880"/>
          </a:xfrm>
        </p:grpSpPr>
        <p:sp>
          <p:nvSpPr>
            <p:cNvPr id="6" name="Лента лицом вверх 5"/>
            <p:cNvSpPr/>
            <p:nvPr/>
          </p:nvSpPr>
          <p:spPr>
            <a:xfrm>
              <a:off x="4331369" y="1412776"/>
              <a:ext cx="4680520" cy="2700880"/>
            </a:xfrm>
            <a:prstGeom prst="ribbon2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55505" y="1469221"/>
              <a:ext cx="223224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Bookman Old Style" panose="02050604050505020204" pitchFamily="18" charset="0"/>
                </a:rPr>
                <a:t>СКОРОСТЬ</a:t>
              </a:r>
            </a:p>
            <a:p>
              <a:pPr algn="ctr"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Bookman Old Style" panose="02050604050505020204" pitchFamily="18" charset="0"/>
                </a:rPr>
                <a:t>ТАБЛИЦА</a:t>
              </a:r>
            </a:p>
            <a:p>
              <a:pPr algn="ctr"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Bookman Old Style" panose="02050604050505020204" pitchFamily="18" charset="0"/>
                </a:rPr>
                <a:t>ВЕЩЕСТВО</a:t>
              </a:r>
            </a:p>
            <a:p>
              <a:pPr algn="ctr"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Bookman Old Style" panose="02050604050505020204" pitchFamily="18" charset="0"/>
                </a:rPr>
                <a:t>ТЕРМОМЕТР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ТАЙНОПИСЬ 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6381328"/>
            <a:ext cx="8568952" cy="3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Углерод. Ищем его в таблице Менделеева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51520" y="4581128"/>
            <a:ext cx="5472608" cy="11521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Прочитайте надпись, найдите в кабинете это вещество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Углерод.jpg"/>
          <p:cNvPicPr>
            <a:picLocks noChangeAspect="1" noChangeArrowheads="1"/>
          </p:cNvPicPr>
          <p:nvPr/>
        </p:nvPicPr>
        <p:blipFill>
          <a:blip r:embed="rId2" cstate="print"/>
          <a:srcRect t="71620" r="30943" b="528"/>
          <a:stretch>
            <a:fillRect/>
          </a:stretch>
        </p:blipFill>
        <p:spPr bwMode="auto">
          <a:xfrm flipV="1">
            <a:off x="395536" y="1988840"/>
            <a:ext cx="8280920" cy="1733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ПАЗЗЛ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6453336"/>
            <a:ext cx="4752528" cy="4046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М.В. Ломоносов. Переверните портрет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628800"/>
            <a:ext cx="4680520" cy="4146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СОСТАВЬТЕ ПОРТРЕТ ВЕЛИКОГО РУССКОГО УЧЕНОГО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 descr="https://topwar.ru/uploads/posts/2015-04/1429752815_mikhail_lomonosov_1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340768"/>
            <a:ext cx="4222358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/>
              <a:t>Угадай мелодию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630932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ЧАСИКИ. Ищите часы</a:t>
            </a:r>
            <a:endParaRPr lang="ru-RU" dirty="0"/>
          </a:p>
        </p:txBody>
      </p:sp>
      <p:pic>
        <p:nvPicPr>
          <p:cNvPr id="18" name="валерия-часики (3)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 flipV="1">
            <a:off x="4211960" y="5373216"/>
            <a:ext cx="824855" cy="824855"/>
          </a:xfrm>
          <a:prstGeom prst="rect">
            <a:avLst/>
          </a:prstGeom>
        </p:spPr>
      </p:pic>
      <p:pic>
        <p:nvPicPr>
          <p:cNvPr id="69634" name="Picture 2" descr="https://is03.infourok.ru/img/0aff-000eb0fe-91b2d00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88640"/>
            <a:ext cx="8086725" cy="6000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873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91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КОСМОС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764704"/>
            <a:ext cx="2007096" cy="2676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9" name="TextBox 28"/>
          <p:cNvSpPr txBox="1"/>
          <p:nvPr/>
        </p:nvSpPr>
        <p:spPr>
          <a:xfrm>
            <a:off x="395535" y="3356992"/>
            <a:ext cx="278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Самый известный желтый карлик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7584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Соседка Земли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07904" y="33569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Профессия учёного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05512" y="3645024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Первое созвездие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зодиакального круга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3933056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Из первых букв составьте слово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630932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СОВА (Ищите сову)</a:t>
            </a:r>
            <a:endParaRPr lang="ru-RU" sz="2400" dirty="0"/>
          </a:p>
        </p:txBody>
      </p:sp>
      <p:pic>
        <p:nvPicPr>
          <p:cNvPr id="14" name="Picture 2" descr="https://avatars.mds.yandex.net/get-pdb/776003/8ccc535e-6528-45d3-b3f7-0b4d87161c9b/s1200?webp=false"/>
          <p:cNvPicPr>
            <a:picLocks noChangeAspect="1" noChangeArrowheads="1"/>
          </p:cNvPicPr>
          <p:nvPr/>
        </p:nvPicPr>
        <p:blipFill>
          <a:blip r:embed="rId4" cstate="print"/>
          <a:srcRect l="17280" r="13600"/>
          <a:stretch>
            <a:fillRect/>
          </a:stretch>
        </p:blipFill>
        <p:spPr bwMode="auto">
          <a:xfrm>
            <a:off x="395536" y="1268760"/>
            <a:ext cx="2592288" cy="2109600"/>
          </a:xfrm>
          <a:prstGeom prst="rect">
            <a:avLst/>
          </a:prstGeom>
          <a:noFill/>
        </p:spPr>
      </p:pic>
      <p:pic>
        <p:nvPicPr>
          <p:cNvPr id="15" name="Picture 4" descr="https://asgardia.space/storage/page/publication/08/9f/089fca7fbbb03073a38a3c784fff4a4098035191e12b7e58ccbbfa44da23f5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077072"/>
            <a:ext cx="2400000" cy="1800000"/>
          </a:xfrm>
          <a:prstGeom prst="rect">
            <a:avLst/>
          </a:prstGeom>
          <a:noFill/>
        </p:spPr>
      </p:pic>
      <p:pic>
        <p:nvPicPr>
          <p:cNvPr id="16" name="Picture 6" descr="https://static7.depositphotos.com/1283262/761/v/950/depositphotos_7614425-stock-illustration-astronom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1484784"/>
            <a:ext cx="2094880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0569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РЕБУС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484784"/>
            <a:ext cx="8640960" cy="4896544"/>
          </a:xfrm>
        </p:spPr>
      </p:pic>
      <p:sp>
        <p:nvSpPr>
          <p:cNvPr id="5" name="Прямоугольник 4"/>
          <p:cNvSpPr/>
          <p:nvPr/>
        </p:nvSpPr>
        <p:spPr>
          <a:xfrm>
            <a:off x="289367" y="6381328"/>
            <a:ext cx="867512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/>
              <a:t>«Теперь я знаю, как выглядит атом».  Э. Резерфорд. Найдите портрет</a:t>
            </a:r>
            <a:endParaRPr lang="ru-RU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105</Words>
  <Application>Microsoft Office PowerPoint</Application>
  <PresentationFormat>Экран (4:3)</PresentationFormat>
  <Paragraphs>33</Paragraphs>
  <Slides>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Diseño predeterminado</vt:lpstr>
      <vt:lpstr>КВЕСТ-ИГРА</vt:lpstr>
      <vt:lpstr>ШИФРОВКА</vt:lpstr>
      <vt:lpstr>ТАЙНОПИСЬ </vt:lpstr>
      <vt:lpstr>ПАЗЗЛ</vt:lpstr>
      <vt:lpstr>Угадай мелодию</vt:lpstr>
      <vt:lpstr>КОСМОС</vt:lpstr>
      <vt:lpstr>РЕБУС 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Mariajose</dc:creator>
  <cp:lastModifiedBy>01</cp:lastModifiedBy>
  <cp:revision>55</cp:revision>
  <dcterms:created xsi:type="dcterms:W3CDTF">2008-10-16T00:38:52Z</dcterms:created>
  <dcterms:modified xsi:type="dcterms:W3CDTF">2019-05-01T19:15:21Z</dcterms:modified>
</cp:coreProperties>
</file>