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20" r:id="rId3"/>
    <p:sldMasterId id="2147483732" r:id="rId4"/>
    <p:sldMasterId id="2147483756" r:id="rId5"/>
    <p:sldMasterId id="2147483768" r:id="rId6"/>
  </p:sldMasterIdLst>
  <p:sldIdLst>
    <p:sldId id="256" r:id="rId7"/>
    <p:sldId id="263" r:id="rId8"/>
    <p:sldId id="280" r:id="rId9"/>
    <p:sldId id="275" r:id="rId10"/>
    <p:sldId id="281" r:id="rId11"/>
    <p:sldId id="282" r:id="rId12"/>
    <p:sldId id="283" r:id="rId13"/>
    <p:sldId id="292" r:id="rId14"/>
    <p:sldId id="285" r:id="rId15"/>
    <p:sldId id="287" r:id="rId16"/>
    <p:sldId id="289" r:id="rId17"/>
    <p:sldId id="290" r:id="rId18"/>
    <p:sldId id="291" r:id="rId19"/>
    <p:sldId id="288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E16B-E385-4E7E-AF29-C54A822073F0}" type="datetimeFigureOut">
              <a:rPr lang="ru-RU" smtClean="0"/>
              <a:t>10.05.2019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2F53-7C19-4EA3-A9B0-32838D93BA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5771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E16B-E385-4E7E-AF29-C54A822073F0}" type="datetimeFigureOut">
              <a:rPr lang="ru-RU" smtClean="0"/>
              <a:t>10.05.2019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2F53-7C19-4EA3-A9B0-32838D93BA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839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E16B-E385-4E7E-AF29-C54A822073F0}" type="datetimeFigureOut">
              <a:rPr lang="ru-RU" smtClean="0"/>
              <a:t>10.05.2019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2F53-7C19-4EA3-A9B0-32838D93BA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2897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0" y="2895600"/>
            <a:ext cx="11176000" cy="304800"/>
            <a:chOff x="0" y="1824"/>
            <a:chExt cx="5280" cy="192"/>
          </a:xfrm>
        </p:grpSpPr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0" y="1824"/>
              <a:ext cx="5280" cy="192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6" name="Rectangle 8"/>
            <p:cNvSpPr>
              <a:spLocks noChangeArrowheads="1"/>
            </p:cNvSpPr>
            <p:nvPr/>
          </p:nvSpPr>
          <p:spPr bwMode="white">
            <a:xfrm>
              <a:off x="2748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7" name="Rectangle 9"/>
            <p:cNvSpPr>
              <a:spLocks noChangeArrowheads="1"/>
            </p:cNvSpPr>
            <p:nvPr/>
          </p:nvSpPr>
          <p:spPr bwMode="white">
            <a:xfrm>
              <a:off x="3132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8" name="Rectangle 10"/>
            <p:cNvSpPr>
              <a:spLocks noChangeArrowheads="1"/>
            </p:cNvSpPr>
            <p:nvPr/>
          </p:nvSpPr>
          <p:spPr bwMode="white">
            <a:xfrm>
              <a:off x="3492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9" name="Rectangle 11"/>
            <p:cNvSpPr>
              <a:spLocks noChangeArrowheads="1"/>
            </p:cNvSpPr>
            <p:nvPr/>
          </p:nvSpPr>
          <p:spPr bwMode="white">
            <a:xfrm>
              <a:off x="3822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" name="Rectangle 12"/>
            <p:cNvSpPr>
              <a:spLocks noChangeArrowheads="1"/>
            </p:cNvSpPr>
            <p:nvPr/>
          </p:nvSpPr>
          <p:spPr bwMode="white">
            <a:xfrm>
              <a:off x="4104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1" name="Rectangle 13"/>
            <p:cNvSpPr>
              <a:spLocks noChangeArrowheads="1"/>
            </p:cNvSpPr>
            <p:nvPr/>
          </p:nvSpPr>
          <p:spPr bwMode="white">
            <a:xfrm>
              <a:off x="4368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2" name="Rectangle 14"/>
            <p:cNvSpPr>
              <a:spLocks noChangeArrowheads="1"/>
            </p:cNvSpPr>
            <p:nvPr/>
          </p:nvSpPr>
          <p:spPr bwMode="white">
            <a:xfrm>
              <a:off x="4800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3" name="Rectangle 15"/>
            <p:cNvSpPr>
              <a:spLocks noChangeArrowheads="1"/>
            </p:cNvSpPr>
            <p:nvPr/>
          </p:nvSpPr>
          <p:spPr bwMode="white">
            <a:xfrm>
              <a:off x="4602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4" name="Rectangle 16"/>
            <p:cNvSpPr>
              <a:spLocks noChangeArrowheads="1"/>
            </p:cNvSpPr>
            <p:nvPr/>
          </p:nvSpPr>
          <p:spPr bwMode="white">
            <a:xfrm>
              <a:off x="4962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5" name="Rectangle 17"/>
            <p:cNvSpPr>
              <a:spLocks noChangeArrowheads="1"/>
            </p:cNvSpPr>
            <p:nvPr/>
          </p:nvSpPr>
          <p:spPr bwMode="white">
            <a:xfrm>
              <a:off x="5094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6" name="Rectangle 18"/>
            <p:cNvSpPr>
              <a:spLocks noChangeArrowheads="1"/>
            </p:cNvSpPr>
            <p:nvPr/>
          </p:nvSpPr>
          <p:spPr bwMode="white">
            <a:xfrm>
              <a:off x="5196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6002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40386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FCCBE-3C4E-438D-8FF7-A9ACEEE447F0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617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AA2CDB-70A3-4923-923A-66F3B535D57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406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2C92ED-B211-4456-91D8-136EB208B85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807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CFC7F7-723B-4F2A-8B90-3EE7451DF31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587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99965D-3F8F-4A2B-943D-12B5B0ADF59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240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8859D0-C8FF-466A-93BD-E12422FF04E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576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46EED-2CAB-4C42-9E36-953A7D87481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115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FC92AF-FCAC-4EBE-B629-750F0BDD02C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88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E16B-E385-4E7E-AF29-C54A822073F0}" type="datetimeFigureOut">
              <a:rPr lang="ru-RU" smtClean="0"/>
              <a:t>10.05.2019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2F53-7C19-4EA3-A9B0-32838D93BA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52874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8B6579-DDF9-4EDA-8F2D-12B3145945E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235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B0D9B4-C5CA-44F6-9E9E-01BA4B3747F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842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82568" y="171450"/>
            <a:ext cx="2595033" cy="59245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97467" y="171450"/>
            <a:ext cx="7581900" cy="59245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AF637E-F4CB-4B74-AFF8-5FB881E489F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1706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0" y="2895600"/>
            <a:ext cx="11176000" cy="304800"/>
            <a:chOff x="0" y="1824"/>
            <a:chExt cx="5280" cy="192"/>
          </a:xfrm>
        </p:grpSpPr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0" y="1824"/>
              <a:ext cx="5280" cy="192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6" name="Rectangle 8"/>
            <p:cNvSpPr>
              <a:spLocks noChangeArrowheads="1"/>
            </p:cNvSpPr>
            <p:nvPr/>
          </p:nvSpPr>
          <p:spPr bwMode="white">
            <a:xfrm>
              <a:off x="2748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7" name="Rectangle 9"/>
            <p:cNvSpPr>
              <a:spLocks noChangeArrowheads="1"/>
            </p:cNvSpPr>
            <p:nvPr/>
          </p:nvSpPr>
          <p:spPr bwMode="white">
            <a:xfrm>
              <a:off x="3132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8" name="Rectangle 10"/>
            <p:cNvSpPr>
              <a:spLocks noChangeArrowheads="1"/>
            </p:cNvSpPr>
            <p:nvPr/>
          </p:nvSpPr>
          <p:spPr bwMode="white">
            <a:xfrm>
              <a:off x="3492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9" name="Rectangle 11"/>
            <p:cNvSpPr>
              <a:spLocks noChangeArrowheads="1"/>
            </p:cNvSpPr>
            <p:nvPr/>
          </p:nvSpPr>
          <p:spPr bwMode="white">
            <a:xfrm>
              <a:off x="3822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" name="Rectangle 12"/>
            <p:cNvSpPr>
              <a:spLocks noChangeArrowheads="1"/>
            </p:cNvSpPr>
            <p:nvPr/>
          </p:nvSpPr>
          <p:spPr bwMode="white">
            <a:xfrm>
              <a:off x="4104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1" name="Rectangle 13"/>
            <p:cNvSpPr>
              <a:spLocks noChangeArrowheads="1"/>
            </p:cNvSpPr>
            <p:nvPr/>
          </p:nvSpPr>
          <p:spPr bwMode="white">
            <a:xfrm>
              <a:off x="4368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2" name="Rectangle 14"/>
            <p:cNvSpPr>
              <a:spLocks noChangeArrowheads="1"/>
            </p:cNvSpPr>
            <p:nvPr/>
          </p:nvSpPr>
          <p:spPr bwMode="white">
            <a:xfrm>
              <a:off x="4800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3" name="Rectangle 15"/>
            <p:cNvSpPr>
              <a:spLocks noChangeArrowheads="1"/>
            </p:cNvSpPr>
            <p:nvPr/>
          </p:nvSpPr>
          <p:spPr bwMode="white">
            <a:xfrm>
              <a:off x="4602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4" name="Rectangle 16"/>
            <p:cNvSpPr>
              <a:spLocks noChangeArrowheads="1"/>
            </p:cNvSpPr>
            <p:nvPr/>
          </p:nvSpPr>
          <p:spPr bwMode="white">
            <a:xfrm>
              <a:off x="4962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5" name="Rectangle 17"/>
            <p:cNvSpPr>
              <a:spLocks noChangeArrowheads="1"/>
            </p:cNvSpPr>
            <p:nvPr/>
          </p:nvSpPr>
          <p:spPr bwMode="white">
            <a:xfrm>
              <a:off x="5094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6" name="Rectangle 18"/>
            <p:cNvSpPr>
              <a:spLocks noChangeArrowheads="1"/>
            </p:cNvSpPr>
            <p:nvPr/>
          </p:nvSpPr>
          <p:spPr bwMode="white">
            <a:xfrm>
              <a:off x="5196" y="1824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6002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40386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FCCBE-3C4E-438D-8FF7-A9ACEEE447F0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3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AA2CDB-70A3-4923-923A-66F3B535D57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9023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2C92ED-B211-4456-91D8-136EB208B85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5857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CFC7F7-723B-4F2A-8B90-3EE7451DF31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8454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99965D-3F8F-4A2B-943D-12B5B0ADF59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4146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8859D0-C8FF-466A-93BD-E12422FF04E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524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46EED-2CAB-4C42-9E36-953A7D87481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437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E16B-E385-4E7E-AF29-C54A822073F0}" type="datetimeFigureOut">
              <a:rPr lang="ru-RU" smtClean="0"/>
              <a:t>10.05.2019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2F53-7C19-4EA3-A9B0-32838D93BA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95220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FC92AF-FCAC-4EBE-B629-750F0BDD02C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4014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8B6579-DDF9-4EDA-8F2D-12B3145945E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2759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B0D9B4-C5CA-44F6-9E9E-01BA4B3747F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8501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82568" y="171450"/>
            <a:ext cx="2595033" cy="59245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97467" y="171450"/>
            <a:ext cx="7581900" cy="59245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AF637E-F4CB-4B74-AFF8-5FB881E489F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9016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5760" cy="4320"/>
          </a:xfrm>
        </p:grpSpPr>
        <p:sp>
          <p:nvSpPr>
            <p:cNvPr id="2765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765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2765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765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5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5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5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5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5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6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6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6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6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2766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766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766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ADFC4B0-EA85-484E-B0B1-A70E795D007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766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3962400" y="1828800"/>
            <a:ext cx="80264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766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962400" y="4267200"/>
            <a:ext cx="80264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34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3416492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244E81-170F-49A2-86EC-692B355586B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9566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18D394-04C2-4C18-B436-9508A207983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3100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5384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384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B151A0-7AA6-46A4-8608-7026DF446D9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9009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7357DF-5C13-4AF1-B17C-F4A3D4CF2F6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9072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30A096-6EF6-4D8A-9997-D5AF0EBEA90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739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E16B-E385-4E7E-AF29-C54A822073F0}" type="datetimeFigureOut">
              <a:rPr lang="ru-RU" smtClean="0"/>
              <a:t>10.05.2019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2F53-7C19-4EA3-A9B0-32838D93BA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58992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F0EA83-5A53-48E6-9A43-CE07F1941F7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187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9EEBFF-FC1D-418E-A43D-64D7BA5B1ED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48710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1396E3-E055-407F-B35A-73A83BB353C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0343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38E0E3-7336-4550-AC20-BCE54F96BE5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868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457200"/>
            <a:ext cx="27432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80264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FBDAB5-FE66-4DD2-B179-D78228B2B42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4236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5760" cy="4320"/>
          </a:xfrm>
        </p:grpSpPr>
        <p:sp>
          <p:nvSpPr>
            <p:cNvPr id="2765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765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2765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765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5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5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5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5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5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6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6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6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6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2766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766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766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ADFC4B0-EA85-484E-B0B1-A70E795D007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766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3962400" y="1828800"/>
            <a:ext cx="80264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766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962400" y="4267200"/>
            <a:ext cx="80264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34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0716594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244E81-170F-49A2-86EC-692B355586B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1812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18D394-04C2-4C18-B436-9508A207983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9406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5384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384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B151A0-7AA6-46A4-8608-7026DF446D9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8918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7357DF-5C13-4AF1-B17C-F4A3D4CF2F6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049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E16B-E385-4E7E-AF29-C54A822073F0}" type="datetimeFigureOut">
              <a:rPr lang="ru-RU" smtClean="0"/>
              <a:t>10.05.2019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2F53-7C19-4EA3-A9B0-32838D93BA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55240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30A096-6EF6-4D8A-9997-D5AF0EBEA90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0467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F0EA83-5A53-48E6-9A43-CE07F1941F7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6985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9EEBFF-FC1D-418E-A43D-64D7BA5B1ED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1878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1396E3-E055-407F-B35A-73A83BB353C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4442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38E0E3-7336-4550-AC20-BCE54F96BE5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1097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457200"/>
            <a:ext cx="27432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80264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FBDAB5-FE66-4DD2-B179-D78228B2B42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12503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5760" cy="4320"/>
          </a:xfrm>
        </p:grpSpPr>
        <p:sp>
          <p:nvSpPr>
            <p:cNvPr id="2765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765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2765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765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5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5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5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5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5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6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6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6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6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z="240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2766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766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766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ADFC4B0-EA85-484E-B0B1-A70E795D007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766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3962400" y="1828800"/>
            <a:ext cx="80264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766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962400" y="4267200"/>
            <a:ext cx="80264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34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62595271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244E81-170F-49A2-86EC-692B355586B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34738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18D394-04C2-4C18-B436-9508A207983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381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5384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384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B151A0-7AA6-46A4-8608-7026DF446D9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811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E16B-E385-4E7E-AF29-C54A822073F0}" type="datetimeFigureOut">
              <a:rPr lang="ru-RU" smtClean="0"/>
              <a:t>10.05.2019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2F53-7C19-4EA3-A9B0-32838D93BA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726694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7357DF-5C13-4AF1-B17C-F4A3D4CF2F6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66203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30A096-6EF6-4D8A-9997-D5AF0EBEA90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20869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F0EA83-5A53-48E6-9A43-CE07F1941F7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9088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9EEBFF-FC1D-418E-A43D-64D7BA5B1ED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81978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1396E3-E055-407F-B35A-73A83BB353C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95001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38E0E3-7336-4550-AC20-BCE54F96BE5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285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457200"/>
            <a:ext cx="27432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80264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FBDAB5-FE66-4DD2-B179-D78228B2B42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875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E16B-E385-4E7E-AF29-C54A822073F0}" type="datetimeFigureOut">
              <a:rPr lang="ru-RU" smtClean="0"/>
              <a:t>10.05.2019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2F53-7C19-4EA3-A9B0-32838D93BA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1339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E16B-E385-4E7E-AF29-C54A822073F0}" type="datetimeFigureOut">
              <a:rPr lang="ru-RU" smtClean="0"/>
              <a:t>10.05.2019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2F53-7C19-4EA3-A9B0-32838D93BA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917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E16B-E385-4E7E-AF29-C54A822073F0}" type="datetimeFigureOut">
              <a:rPr lang="ru-RU" smtClean="0"/>
              <a:t>10.05.2019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52F53-7C19-4EA3-A9B0-32838D93BA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5764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DE16B-E385-4E7E-AF29-C54A822073F0}" type="datetimeFigureOut">
              <a:rPr lang="ru-RU" smtClean="0"/>
              <a:t>10.05.2019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52F53-7C19-4EA3-A9B0-32838D93BA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791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97467" y="171450"/>
            <a:ext cx="103378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E276386-F17F-4BAA-86EA-B3E076AF1CC5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grpSp>
        <p:nvGrpSpPr>
          <p:cNvPr id="1031" name="Group 19"/>
          <p:cNvGrpSpPr>
            <a:grpSpLocks/>
          </p:cNvGrpSpPr>
          <p:nvPr/>
        </p:nvGrpSpPr>
        <p:grpSpPr bwMode="auto">
          <a:xfrm>
            <a:off x="0" y="1447800"/>
            <a:ext cx="11176000" cy="304800"/>
            <a:chOff x="0" y="912"/>
            <a:chExt cx="5280" cy="192"/>
          </a:xfrm>
        </p:grpSpPr>
        <p:sp>
          <p:nvSpPr>
            <p:cNvPr id="2" name="Rectangle 7"/>
            <p:cNvSpPr>
              <a:spLocks noChangeArrowheads="1"/>
            </p:cNvSpPr>
            <p:nvPr/>
          </p:nvSpPr>
          <p:spPr bwMode="auto">
            <a:xfrm>
              <a:off x="0" y="912"/>
              <a:ext cx="5280" cy="192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32" name="Rectangle 8"/>
            <p:cNvSpPr>
              <a:spLocks noChangeArrowheads="1"/>
            </p:cNvSpPr>
            <p:nvPr/>
          </p:nvSpPr>
          <p:spPr bwMode="white">
            <a:xfrm>
              <a:off x="2748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33" name="Rectangle 9"/>
            <p:cNvSpPr>
              <a:spLocks noChangeArrowheads="1"/>
            </p:cNvSpPr>
            <p:nvPr/>
          </p:nvSpPr>
          <p:spPr bwMode="white">
            <a:xfrm>
              <a:off x="3132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34" name="Rectangle 10"/>
            <p:cNvSpPr>
              <a:spLocks noChangeArrowheads="1"/>
            </p:cNvSpPr>
            <p:nvPr/>
          </p:nvSpPr>
          <p:spPr bwMode="white">
            <a:xfrm>
              <a:off x="3492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35" name="Rectangle 11"/>
            <p:cNvSpPr>
              <a:spLocks noChangeArrowheads="1"/>
            </p:cNvSpPr>
            <p:nvPr/>
          </p:nvSpPr>
          <p:spPr bwMode="white">
            <a:xfrm>
              <a:off x="3822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36" name="Rectangle 12"/>
            <p:cNvSpPr>
              <a:spLocks noChangeArrowheads="1"/>
            </p:cNvSpPr>
            <p:nvPr/>
          </p:nvSpPr>
          <p:spPr bwMode="white">
            <a:xfrm>
              <a:off x="4104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37" name="Rectangle 13"/>
            <p:cNvSpPr>
              <a:spLocks noChangeArrowheads="1"/>
            </p:cNvSpPr>
            <p:nvPr/>
          </p:nvSpPr>
          <p:spPr bwMode="white">
            <a:xfrm>
              <a:off x="4368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38" name="Rectangle 14"/>
            <p:cNvSpPr>
              <a:spLocks noChangeArrowheads="1"/>
            </p:cNvSpPr>
            <p:nvPr/>
          </p:nvSpPr>
          <p:spPr bwMode="white">
            <a:xfrm>
              <a:off x="4800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39" name="Rectangle 15"/>
            <p:cNvSpPr>
              <a:spLocks noChangeArrowheads="1"/>
            </p:cNvSpPr>
            <p:nvPr/>
          </p:nvSpPr>
          <p:spPr bwMode="white">
            <a:xfrm>
              <a:off x="4602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40" name="Rectangle 16"/>
            <p:cNvSpPr>
              <a:spLocks noChangeArrowheads="1"/>
            </p:cNvSpPr>
            <p:nvPr/>
          </p:nvSpPr>
          <p:spPr bwMode="white">
            <a:xfrm>
              <a:off x="4962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41" name="Rectangle 17"/>
            <p:cNvSpPr>
              <a:spLocks noChangeArrowheads="1"/>
            </p:cNvSpPr>
            <p:nvPr/>
          </p:nvSpPr>
          <p:spPr bwMode="white">
            <a:xfrm>
              <a:off x="5094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42" name="Rectangle 18"/>
            <p:cNvSpPr>
              <a:spLocks noChangeArrowheads="1"/>
            </p:cNvSpPr>
            <p:nvPr/>
          </p:nvSpPr>
          <p:spPr bwMode="white">
            <a:xfrm>
              <a:off x="5196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 dirty="0">
                <a:solidFill>
                  <a:srgbClr val="FFFFFF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239425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97467" y="171450"/>
            <a:ext cx="103378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E276386-F17F-4BAA-86EA-B3E076AF1CC5}" type="slidenum">
              <a:rPr lang="ru-RU" altLang="ru-RU" smtClean="0">
                <a:solidFill>
                  <a:srgbClr val="FFFFFF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grpSp>
        <p:nvGrpSpPr>
          <p:cNvPr id="1031" name="Group 19"/>
          <p:cNvGrpSpPr>
            <a:grpSpLocks/>
          </p:cNvGrpSpPr>
          <p:nvPr/>
        </p:nvGrpSpPr>
        <p:grpSpPr bwMode="auto">
          <a:xfrm>
            <a:off x="0" y="1447800"/>
            <a:ext cx="11176000" cy="304800"/>
            <a:chOff x="0" y="912"/>
            <a:chExt cx="5280" cy="192"/>
          </a:xfrm>
        </p:grpSpPr>
        <p:sp>
          <p:nvSpPr>
            <p:cNvPr id="2" name="Rectangle 7"/>
            <p:cNvSpPr>
              <a:spLocks noChangeArrowheads="1"/>
            </p:cNvSpPr>
            <p:nvPr/>
          </p:nvSpPr>
          <p:spPr bwMode="auto">
            <a:xfrm>
              <a:off x="0" y="912"/>
              <a:ext cx="5280" cy="192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tx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32" name="Rectangle 8"/>
            <p:cNvSpPr>
              <a:spLocks noChangeArrowheads="1"/>
            </p:cNvSpPr>
            <p:nvPr/>
          </p:nvSpPr>
          <p:spPr bwMode="white">
            <a:xfrm>
              <a:off x="2748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33" name="Rectangle 9"/>
            <p:cNvSpPr>
              <a:spLocks noChangeArrowheads="1"/>
            </p:cNvSpPr>
            <p:nvPr/>
          </p:nvSpPr>
          <p:spPr bwMode="white">
            <a:xfrm>
              <a:off x="3132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34" name="Rectangle 10"/>
            <p:cNvSpPr>
              <a:spLocks noChangeArrowheads="1"/>
            </p:cNvSpPr>
            <p:nvPr/>
          </p:nvSpPr>
          <p:spPr bwMode="white">
            <a:xfrm>
              <a:off x="3492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35" name="Rectangle 11"/>
            <p:cNvSpPr>
              <a:spLocks noChangeArrowheads="1"/>
            </p:cNvSpPr>
            <p:nvPr/>
          </p:nvSpPr>
          <p:spPr bwMode="white">
            <a:xfrm>
              <a:off x="3822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36" name="Rectangle 12"/>
            <p:cNvSpPr>
              <a:spLocks noChangeArrowheads="1"/>
            </p:cNvSpPr>
            <p:nvPr/>
          </p:nvSpPr>
          <p:spPr bwMode="white">
            <a:xfrm>
              <a:off x="4104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37" name="Rectangle 13"/>
            <p:cNvSpPr>
              <a:spLocks noChangeArrowheads="1"/>
            </p:cNvSpPr>
            <p:nvPr/>
          </p:nvSpPr>
          <p:spPr bwMode="white">
            <a:xfrm>
              <a:off x="4368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38" name="Rectangle 14"/>
            <p:cNvSpPr>
              <a:spLocks noChangeArrowheads="1"/>
            </p:cNvSpPr>
            <p:nvPr/>
          </p:nvSpPr>
          <p:spPr bwMode="white">
            <a:xfrm>
              <a:off x="4800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39" name="Rectangle 15"/>
            <p:cNvSpPr>
              <a:spLocks noChangeArrowheads="1"/>
            </p:cNvSpPr>
            <p:nvPr/>
          </p:nvSpPr>
          <p:spPr bwMode="white">
            <a:xfrm>
              <a:off x="4602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40" name="Rectangle 16"/>
            <p:cNvSpPr>
              <a:spLocks noChangeArrowheads="1"/>
            </p:cNvSpPr>
            <p:nvPr/>
          </p:nvSpPr>
          <p:spPr bwMode="white">
            <a:xfrm>
              <a:off x="4962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41" name="Rectangle 17"/>
            <p:cNvSpPr>
              <a:spLocks noChangeArrowheads="1"/>
            </p:cNvSpPr>
            <p:nvPr/>
          </p:nvSpPr>
          <p:spPr bwMode="white">
            <a:xfrm>
              <a:off x="5094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  <p:sp useBgFill="1">
          <p:nvSpPr>
            <p:cNvPr id="1042" name="Rectangle 18"/>
            <p:cNvSpPr>
              <a:spLocks noChangeArrowheads="1"/>
            </p:cNvSpPr>
            <p:nvPr/>
          </p:nvSpPr>
          <p:spPr bwMode="white">
            <a:xfrm>
              <a:off x="5196" y="912"/>
              <a:ext cx="36" cy="19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800">
                <a:solidFill>
                  <a:srgbClr val="FFFFFF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909373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 Black" panose="020B0A040201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8689D62-8DA1-4997-83F5-4FC350C8B229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grpSp>
        <p:nvGrpSpPr>
          <p:cNvPr id="26628" name="Group 4"/>
          <p:cNvGrpSpPr>
            <a:grpSpLocks/>
          </p:cNvGrpSpPr>
          <p:nvPr/>
        </p:nvGrpSpPr>
        <p:grpSpPr bwMode="auto">
          <a:xfrm>
            <a:off x="0" y="0"/>
            <a:ext cx="12192000" cy="546100"/>
            <a:chOff x="0" y="0"/>
            <a:chExt cx="5760" cy="344"/>
          </a:xfrm>
        </p:grpSpPr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3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3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663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3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663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2663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57200"/>
            <a:ext cx="10972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663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81200"/>
            <a:ext cx="109728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66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72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 Black" panose="020B0A040201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8689D62-8DA1-4997-83F5-4FC350C8B229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grpSp>
        <p:nvGrpSpPr>
          <p:cNvPr id="26628" name="Group 4"/>
          <p:cNvGrpSpPr>
            <a:grpSpLocks/>
          </p:cNvGrpSpPr>
          <p:nvPr/>
        </p:nvGrpSpPr>
        <p:grpSpPr bwMode="auto">
          <a:xfrm>
            <a:off x="0" y="0"/>
            <a:ext cx="12192000" cy="546100"/>
            <a:chOff x="0" y="0"/>
            <a:chExt cx="5760" cy="344"/>
          </a:xfrm>
        </p:grpSpPr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3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3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663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3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663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2663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57200"/>
            <a:ext cx="10972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663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81200"/>
            <a:ext cx="109728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66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614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 Black" panose="020B0A040201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8689D62-8DA1-4997-83F5-4FC350C8B229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grpSp>
        <p:nvGrpSpPr>
          <p:cNvPr id="26628" name="Group 4"/>
          <p:cNvGrpSpPr>
            <a:grpSpLocks/>
          </p:cNvGrpSpPr>
          <p:nvPr/>
        </p:nvGrpSpPr>
        <p:grpSpPr bwMode="auto">
          <a:xfrm>
            <a:off x="0" y="0"/>
            <a:ext cx="12192000" cy="546100"/>
            <a:chOff x="0" y="0"/>
            <a:chExt cx="5760" cy="344"/>
          </a:xfrm>
        </p:grpSpPr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3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3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663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63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663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2663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57200"/>
            <a:ext cx="10972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663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81200"/>
            <a:ext cx="109728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66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094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100" y="0"/>
            <a:ext cx="11582400" cy="4203700"/>
          </a:xfrm>
        </p:spPr>
        <p:txBody>
          <a:bodyPr>
            <a:noAutofit/>
          </a:bodyPr>
          <a:lstStyle/>
          <a:p>
            <a:r>
              <a:rPr lang="ru-RU" sz="12000" b="1" dirty="0" smtClean="0">
                <a:solidFill>
                  <a:srgbClr val="00B050"/>
                </a:solidFill>
              </a:rPr>
              <a:t>Конфликты.</a:t>
            </a:r>
            <a:r>
              <a:rPr lang="en-US" sz="12000" b="1" dirty="0">
                <a:solidFill>
                  <a:srgbClr val="00B050"/>
                </a:solidFill>
              </a:rPr>
              <a:t/>
            </a:r>
            <a:br>
              <a:rPr lang="en-US" sz="12000" b="1" dirty="0">
                <a:solidFill>
                  <a:srgbClr val="00B050"/>
                </a:solidFill>
              </a:rPr>
            </a:br>
            <a:r>
              <a:rPr lang="ru-RU" sz="12000" b="1" dirty="0" smtClean="0">
                <a:solidFill>
                  <a:srgbClr val="00B050"/>
                </a:solidFill>
              </a:rPr>
              <a:t>Способы разрешения</a:t>
            </a:r>
            <a:r>
              <a:rPr lang="ru-RU" sz="8800" b="1" dirty="0" smtClean="0">
                <a:solidFill>
                  <a:srgbClr val="00B050"/>
                </a:solidFill>
              </a:rPr>
              <a:t/>
            </a:r>
            <a:br>
              <a:rPr lang="ru-RU" sz="8800" b="1" dirty="0" smtClean="0">
                <a:solidFill>
                  <a:srgbClr val="00B050"/>
                </a:solidFill>
              </a:rPr>
            </a:br>
            <a:r>
              <a:rPr lang="ru-RU" sz="8800" b="1" dirty="0" smtClean="0">
                <a:solidFill>
                  <a:srgbClr val="00B050"/>
                </a:solidFill>
              </a:rPr>
              <a:t>(часть2)</a:t>
            </a:r>
            <a:endParaRPr lang="ru-RU" sz="120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08800" y="3602038"/>
            <a:ext cx="4521200" cy="2786062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Составил: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Учитель начальных классов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МАОУ «Гимназия № 1»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Г. Брянска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О.Г. Кучерова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747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8675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Правила дружбы ( для детей) - </a:t>
            </a:r>
            <a:r>
              <a:rPr lang="ru-RU" sz="2800" dirty="0" err="1"/>
              <a:t>YouTube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https://www.youtube.com/watch?v=31Yz3WbkSrg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3626" y="1854200"/>
            <a:ext cx="5677646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31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4375"/>
          </a:xfrm>
        </p:spPr>
        <p:txBody>
          <a:bodyPr>
            <a:normAutofit/>
          </a:bodyPr>
          <a:lstStyle/>
          <a:p>
            <a:r>
              <a:rPr lang="ru-RU" sz="2000" dirty="0" err="1"/>
              <a:t>Смешарики</a:t>
            </a:r>
            <a:r>
              <a:rPr lang="ru-RU" sz="2000" dirty="0"/>
              <a:t>. Азбука доброжелательности (все серии) - </a:t>
            </a:r>
            <a:r>
              <a:rPr lang="ru-RU" sz="2000" dirty="0" err="1"/>
              <a:t>YouTube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https://www.youtube.com/watch?v=4I13Sq_rlk4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0640" y="1689100"/>
            <a:ext cx="6697980" cy="4186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424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620714"/>
            <a:ext cx="4038600" cy="5246687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000" b="1">
                <a:solidFill>
                  <a:srgbClr val="FF0066"/>
                </a:solidFill>
              </a:rPr>
              <a:t>Качества, помогающие в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000" b="1">
                <a:solidFill>
                  <a:srgbClr val="FF0066"/>
                </a:solidFill>
              </a:rPr>
              <a:t>разрешении конфликта</a:t>
            </a:r>
          </a:p>
          <a:p>
            <a:endParaRPr lang="ru-RU" altLang="ru-RU" sz="2000" b="1">
              <a:solidFill>
                <a:srgbClr val="FF0066"/>
              </a:solidFill>
            </a:endParaRPr>
          </a:p>
          <a:p>
            <a:r>
              <a:rPr lang="ru-RU" altLang="ru-RU" sz="2000">
                <a:solidFill>
                  <a:srgbClr val="FF0066"/>
                </a:solidFill>
              </a:rPr>
              <a:t>Умение слушать собеседника</a:t>
            </a:r>
          </a:p>
          <a:p>
            <a:endParaRPr lang="ru-RU" altLang="ru-RU" sz="2000">
              <a:solidFill>
                <a:srgbClr val="FF0066"/>
              </a:solidFill>
            </a:endParaRPr>
          </a:p>
          <a:p>
            <a:r>
              <a:rPr lang="ru-RU" altLang="ru-RU" sz="2000">
                <a:solidFill>
                  <a:srgbClr val="FF0066"/>
                </a:solidFill>
              </a:rPr>
              <a:t>Способность сочувствовать, сопереживать</a:t>
            </a:r>
          </a:p>
          <a:p>
            <a:endParaRPr lang="ru-RU" altLang="ru-RU" sz="2000">
              <a:solidFill>
                <a:srgbClr val="FF0066"/>
              </a:solidFill>
            </a:endParaRPr>
          </a:p>
          <a:p>
            <a:r>
              <a:rPr lang="ru-RU" altLang="ru-RU" sz="2000">
                <a:solidFill>
                  <a:srgbClr val="FF0066"/>
                </a:solidFill>
              </a:rPr>
              <a:t>Тактичность</a:t>
            </a:r>
          </a:p>
          <a:p>
            <a:endParaRPr lang="ru-RU" altLang="ru-RU" sz="2000">
              <a:solidFill>
                <a:srgbClr val="FF0066"/>
              </a:solidFill>
            </a:endParaRPr>
          </a:p>
          <a:p>
            <a:r>
              <a:rPr lang="ru-RU" altLang="ru-RU" sz="2000">
                <a:solidFill>
                  <a:srgbClr val="FF0066"/>
                </a:solidFill>
              </a:rPr>
              <a:t>Деликатность</a:t>
            </a:r>
          </a:p>
          <a:p>
            <a:endParaRPr lang="ru-RU" altLang="ru-RU" sz="2000">
              <a:solidFill>
                <a:srgbClr val="FF0066"/>
              </a:solidFill>
            </a:endParaRPr>
          </a:p>
          <a:p>
            <a:r>
              <a:rPr lang="ru-RU" altLang="ru-RU" sz="2000">
                <a:solidFill>
                  <a:srgbClr val="FF0066"/>
                </a:solidFill>
              </a:rPr>
              <a:t>Отзывчивость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240463" y="1844676"/>
            <a:ext cx="4038600" cy="48228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000" b="1"/>
              <a:t>Качества, мешающие в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000" b="1"/>
              <a:t>разрешении конфликта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2000" b="1"/>
          </a:p>
          <a:p>
            <a:r>
              <a:rPr lang="ru-RU" altLang="ru-RU" sz="2000"/>
              <a:t>Наглость, нахальство</a:t>
            </a:r>
          </a:p>
          <a:p>
            <a:endParaRPr lang="ru-RU" altLang="ru-RU" sz="2000"/>
          </a:p>
          <a:p>
            <a:r>
              <a:rPr lang="ru-RU" altLang="ru-RU" sz="2000"/>
              <a:t>Равнодушие</a:t>
            </a:r>
          </a:p>
          <a:p>
            <a:endParaRPr lang="ru-RU" altLang="ru-RU" sz="2000"/>
          </a:p>
          <a:p>
            <a:r>
              <a:rPr lang="ru-RU" altLang="ru-RU" sz="2000"/>
              <a:t>Чёрствость, эгоизм</a:t>
            </a:r>
          </a:p>
          <a:p>
            <a:endParaRPr lang="ru-RU" altLang="ru-RU" sz="2000"/>
          </a:p>
          <a:p>
            <a:r>
              <a:rPr lang="ru-RU" altLang="ru-RU" sz="2000"/>
              <a:t>Бестактность</a:t>
            </a:r>
          </a:p>
          <a:p>
            <a:endParaRPr lang="ru-RU" altLang="ru-RU" sz="2000"/>
          </a:p>
          <a:p>
            <a:r>
              <a:rPr lang="ru-RU" altLang="ru-RU" sz="2000"/>
              <a:t>Стремление добиться своего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000"/>
              <a:t>     любыми средствами</a:t>
            </a:r>
          </a:p>
          <a:p>
            <a:endParaRPr lang="ru-RU" altLang="ru-RU" sz="2000"/>
          </a:p>
          <a:p>
            <a:endParaRPr lang="ru-RU" altLang="ru-RU" sz="2000"/>
          </a:p>
          <a:p>
            <a:endParaRPr lang="ru-RU" altLang="ru-RU" sz="2000"/>
          </a:p>
        </p:txBody>
      </p:sp>
    </p:spTree>
    <p:extLst>
      <p:ext uri="{BB962C8B-B14F-4D97-AF65-F5344CB8AC3E}">
        <p14:creationId xmlns:p14="http://schemas.microsoft.com/office/powerpoint/2010/main" val="1291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8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8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68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8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8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68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8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8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68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8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8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6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6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68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68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68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68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8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68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68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68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68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68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68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68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68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68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68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68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68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68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-242888"/>
            <a:ext cx="8229600" cy="884238"/>
          </a:xfrm>
        </p:spPr>
        <p:txBody>
          <a:bodyPr/>
          <a:lstStyle/>
          <a:p>
            <a:pPr algn="ctr"/>
            <a:r>
              <a:rPr lang="ru-RU" altLang="ru-RU" sz="2400" b="1"/>
              <a:t>ПАМЯТКА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3" y="404814"/>
            <a:ext cx="8507412" cy="6092825"/>
          </a:xfrm>
        </p:spPr>
        <p:txBody>
          <a:bodyPr/>
          <a:lstStyle/>
          <a:p>
            <a:r>
              <a:rPr lang="ru-RU" altLang="ru-RU" sz="1400" dirty="0"/>
              <a:t>1. Прежде, чем вступить в конфликтную ситуацию, подумайте над тем, какой результат вы хотите получить.</a:t>
            </a:r>
          </a:p>
          <a:p>
            <a:endParaRPr lang="ru-RU" altLang="ru-RU" sz="1400" dirty="0"/>
          </a:p>
          <a:p>
            <a:r>
              <a:rPr lang="ru-RU" altLang="ru-RU" sz="1400" dirty="0"/>
              <a:t>2.Убедитесь в том, что этот результат для вас действительно важен.</a:t>
            </a:r>
          </a:p>
          <a:p>
            <a:endParaRPr lang="ru-RU" altLang="ru-RU" sz="1400" dirty="0"/>
          </a:p>
          <a:p>
            <a:r>
              <a:rPr lang="ru-RU" altLang="ru-RU" sz="1400" dirty="0"/>
              <a:t>3. В конфликте признавайте не только свои интересы, но и интересы другого человека.</a:t>
            </a:r>
          </a:p>
          <a:p>
            <a:endParaRPr lang="ru-RU" altLang="ru-RU" sz="1400" dirty="0"/>
          </a:p>
          <a:p>
            <a:r>
              <a:rPr lang="ru-RU" altLang="ru-RU" sz="1400" dirty="0"/>
              <a:t>4. Соблюдайте этику поведения в конфликтной ситуации, решайте проблему, а не сводите счеты.</a:t>
            </a:r>
          </a:p>
          <a:p>
            <a:endParaRPr lang="ru-RU" altLang="ru-RU" sz="1400" dirty="0"/>
          </a:p>
          <a:p>
            <a:r>
              <a:rPr lang="ru-RU" altLang="ru-RU" sz="1400" dirty="0"/>
              <a:t>5. Будьте тверды и открыты, если убеждены в своей правоте.</a:t>
            </a:r>
          </a:p>
          <a:p>
            <a:endParaRPr lang="ru-RU" altLang="ru-RU" sz="1400" dirty="0"/>
          </a:p>
          <a:p>
            <a:r>
              <a:rPr lang="ru-RU" altLang="ru-RU" sz="1400" dirty="0"/>
              <a:t>6. Заставьте себя слышать доводы своего оппонента.</a:t>
            </a:r>
          </a:p>
          <a:p>
            <a:endParaRPr lang="ru-RU" altLang="ru-RU" sz="1400" dirty="0"/>
          </a:p>
          <a:p>
            <a:r>
              <a:rPr lang="ru-RU" altLang="ru-RU" sz="1400" dirty="0"/>
              <a:t>7. Не унижайте и не оскорбляйте другого человека для того, чтобы потом не сгореть со стыда при встрече с ним и не мучиться раскаянием.</a:t>
            </a:r>
          </a:p>
          <a:p>
            <a:endParaRPr lang="ru-RU" altLang="ru-RU" sz="1400" dirty="0"/>
          </a:p>
          <a:p>
            <a:r>
              <a:rPr lang="ru-RU" altLang="ru-RU" sz="1400" dirty="0"/>
              <a:t>8. Будьте справедливы и честны в конфликте.</a:t>
            </a:r>
          </a:p>
          <a:p>
            <a:endParaRPr lang="ru-RU" altLang="ru-RU" sz="1400" dirty="0"/>
          </a:p>
          <a:p>
            <a:r>
              <a:rPr lang="ru-RU" altLang="ru-RU" sz="1400" dirty="0"/>
              <a:t>9. Умейте вовремя остановиться, чтобы не остаться без оппонента.</a:t>
            </a:r>
          </a:p>
          <a:p>
            <a:endParaRPr lang="ru-RU" altLang="ru-RU" sz="1400" dirty="0"/>
          </a:p>
          <a:p>
            <a:r>
              <a:rPr lang="ru-RU" altLang="ru-RU" sz="1400" dirty="0"/>
              <a:t>10. Дорожите собственным уважением к самому себе, не теряйте свое лицо.</a:t>
            </a:r>
          </a:p>
        </p:txBody>
      </p:sp>
    </p:spTree>
    <p:extLst>
      <p:ext uri="{BB962C8B-B14F-4D97-AF65-F5344CB8AC3E}">
        <p14:creationId xmlns:p14="http://schemas.microsoft.com/office/powerpoint/2010/main" val="15413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9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9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9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9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9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9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9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9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9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096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96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96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096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096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96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8901"/>
            <a:ext cx="10515600" cy="774699"/>
          </a:xfrm>
        </p:spPr>
        <p:txBody>
          <a:bodyPr>
            <a:normAutofit fontScale="90000"/>
          </a:bodyPr>
          <a:lstStyle/>
          <a:p>
            <a:r>
              <a:rPr lang="ru-RU" sz="1400" dirty="0"/>
              <a:t>Красивая природа солнце: 11 </a:t>
            </a:r>
            <a:r>
              <a:rPr lang="ru-RU" sz="1400" dirty="0" err="1"/>
              <a:t>тыс</a:t>
            </a:r>
            <a:r>
              <a:rPr lang="ru-RU" sz="1400" dirty="0"/>
              <a:t> изображений найдено в </a:t>
            </a:r>
            <a:r>
              <a:rPr lang="ru-RU" sz="1400" dirty="0" err="1"/>
              <a:t>Яндекс.Картинках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https://yandex.ru/images/search?text=%D0%9A%D1%80%D0%B0%D1%81%D0%B8%D0%B2%D0%B0%D1%8F%20%D0%BF%D1%80%D0%B8%D1%80%D0%BE%D0%B4%D0%B0%20%D1%81%D0%BE%D0%BB%D0%BD%D1%86%D0%B5&amp;stype=image&amp;lr=191&amp;source=wiz&amp;pos=5&amp;img_url=https%3A%2F%2Fimg2.goodfon.ru%2Foriginal%2F3200x1200%2Fb%2F6e%2Fautumn-park-sun-rays-sunbeams-4281.jpg&amp;rpt=simage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6882" y="1549400"/>
            <a:ext cx="7431156" cy="47476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97000" y="4940300"/>
            <a:ext cx="845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Спасибо, за внимание!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70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209800" y="620688"/>
            <a:ext cx="7772400" cy="212251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8800" b="1" dirty="0"/>
              <a:t>Конфликт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09800" y="3284984"/>
            <a:ext cx="7772400" cy="250621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Конфликт –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effectLst/>
              </a:rPr>
              <a:t>враждебное </a:t>
            </a:r>
            <a:r>
              <a:rPr lang="ru-RU" dirty="0"/>
              <a:t>столкновение двух или </a:t>
            </a:r>
            <a:r>
              <a:rPr lang="ru-RU" dirty="0" smtClean="0"/>
              <a:t>несколько </a:t>
            </a:r>
            <a:r>
              <a:rPr lang="ru-RU" dirty="0" smtClean="0">
                <a:effectLst/>
              </a:rPr>
              <a:t>людей, противостояние из-за </a:t>
            </a:r>
            <a:r>
              <a:rPr lang="ru-RU" dirty="0">
                <a:effectLst/>
              </a:rPr>
              <a:t>несовместимости интересов, норм поведения, </a:t>
            </a:r>
            <a:r>
              <a:rPr lang="ru-RU" dirty="0" smtClean="0">
                <a:effectLst/>
              </a:rPr>
              <a:t>целей.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7329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267" y="171450"/>
            <a:ext cx="8398933" cy="1123950"/>
          </a:xfrm>
        </p:spPr>
        <p:txBody>
          <a:bodyPr/>
          <a:lstStyle/>
          <a:p>
            <a:pPr algn="l"/>
            <a:r>
              <a:rPr lang="ru-RU" sz="1800" dirty="0" err="1"/>
              <a:t>Видеоурок</a:t>
            </a:r>
            <a:r>
              <a:rPr lang="ru-RU" sz="1800" dirty="0"/>
              <a:t> «Межличностные конфликты, причины их возникновения» - </a:t>
            </a:r>
            <a:r>
              <a:rPr lang="ru-RU" sz="1800" dirty="0" err="1"/>
              <a:t>YouTube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https://</a:t>
            </a:r>
            <a:r>
              <a:rPr lang="ru-RU" sz="1800" dirty="0" smtClean="0"/>
              <a:t>www.youtube.com/watch?v=ET7GCaKuRd8</a:t>
            </a:r>
            <a:endParaRPr lang="ru-RU" sz="1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5855" y="2146300"/>
            <a:ext cx="5435744" cy="332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066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ВАЖНО!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   </a:t>
            </a:r>
            <a:r>
              <a:rPr lang="ru-RU" b="1" i="1" dirty="0" smtClean="0"/>
              <a:t>ПРАВИЛЬНО И ВОВРЕМЯ РАЗРЕШИТЬ ВОЗНИКАЮЩИЕ КОНФЛИКТЫ,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   ВЕДЬ ЛЮБОЙ НЕРАЗРЕШЕННЫЙ КОНФЛИКТ ВЕДЕТ К ОСЛОЖНЕНИЮ И ДАЖЕ РАЗРУШЕНИЮ  (ЛИЧНОСТИ, ВЗАИМОТНОШЕНИЙ).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«</a:t>
            </a:r>
            <a:r>
              <a:rPr lang="ru-RU" dirty="0" err="1" smtClean="0"/>
              <a:t>Незатушенная</a:t>
            </a:r>
            <a:r>
              <a:rPr lang="ru-RU" dirty="0" smtClean="0"/>
              <a:t> спичка может привести к пожару»</a:t>
            </a:r>
          </a:p>
        </p:txBody>
      </p:sp>
    </p:spTree>
    <p:extLst>
      <p:ext uri="{BB962C8B-B14F-4D97-AF65-F5344CB8AC3E}">
        <p14:creationId xmlns:p14="http://schemas.microsoft.com/office/powerpoint/2010/main" val="216313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701" y="323850"/>
            <a:ext cx="6756399" cy="984250"/>
          </a:xfrm>
        </p:spPr>
        <p:txBody>
          <a:bodyPr/>
          <a:lstStyle/>
          <a:p>
            <a:r>
              <a:rPr lang="ru-RU" sz="1800" dirty="0"/>
              <a:t>примеры </a:t>
            </a:r>
            <a:r>
              <a:rPr lang="ru-RU" sz="1800" dirty="0" err="1"/>
              <a:t>конфликтых</a:t>
            </a:r>
            <a:r>
              <a:rPr lang="ru-RU" sz="1800" dirty="0"/>
              <a:t> ситуаций в виде мультфильмов - </a:t>
            </a:r>
            <a:r>
              <a:rPr lang="ru-RU" sz="1800" dirty="0" err="1"/>
              <a:t>YouTube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https://www.youtube.com/watch?v=0NlB-s0_1MI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0314" y="3263900"/>
            <a:ext cx="5055685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693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114299"/>
            <a:ext cx="8991600" cy="674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316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457200"/>
            <a:ext cx="8229600" cy="667544"/>
          </a:xfrm>
        </p:spPr>
        <p:txBody>
          <a:bodyPr/>
          <a:lstStyle/>
          <a:p>
            <a:r>
              <a:rPr lang="ru-RU" sz="1800" dirty="0"/>
              <a:t>Как вести себя в конфликтных ситуациях - </a:t>
            </a:r>
            <a:r>
              <a:rPr lang="ru-RU" sz="1800" dirty="0" err="1"/>
              <a:t>YouTube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https://www.youtube.com/watch?v=K92feRXEJFA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9059" y="2704193"/>
            <a:ext cx="4526642" cy="359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314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4686300"/>
          </a:xfrm>
        </p:spPr>
        <p:txBody>
          <a:bodyPr/>
          <a:lstStyle/>
          <a:p>
            <a:pPr algn="ctr"/>
            <a:r>
              <a:rPr lang="ru-RU" sz="8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</a:t>
            </a:r>
            <a:br>
              <a:rPr lang="ru-RU" sz="8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дружный </a:t>
            </a:r>
            <a:br>
              <a:rPr lang="ru-RU" sz="8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</a:t>
            </a:r>
            <a:endParaRPr lang="ru-RU" sz="8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8092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0575"/>
          </a:xfrm>
        </p:spPr>
        <p:txBody>
          <a:bodyPr>
            <a:normAutofit/>
          </a:bodyPr>
          <a:lstStyle/>
          <a:p>
            <a:r>
              <a:rPr lang="ru-RU" sz="2000" dirty="0"/>
              <a:t>Полторы минуты - и Сила в Единстве! Смотреть прямо сейчас! Мультик на выходные - </a:t>
            </a:r>
            <a:r>
              <a:rPr lang="ru-RU" sz="2000" dirty="0" err="1"/>
              <a:t>YouTube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https://www.youtube.com/watch?v=k8NWq-GJkcg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77170" y="2832100"/>
            <a:ext cx="5995430" cy="375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4215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01068990">
  <a:themeElements>
    <a:clrScheme name="Тема Office 1">
      <a:dk1>
        <a:srgbClr val="000000"/>
      </a:dk1>
      <a:lt1>
        <a:srgbClr val="FFFFFF"/>
      </a:lt1>
      <a:dk2>
        <a:srgbClr val="CC0000"/>
      </a:dk2>
      <a:lt2>
        <a:srgbClr val="FFFFFF"/>
      </a:lt2>
      <a:accent1>
        <a:srgbClr val="FF0033"/>
      </a:accent1>
      <a:accent2>
        <a:srgbClr val="996633"/>
      </a:accent2>
      <a:accent3>
        <a:srgbClr val="E2AAAA"/>
      </a:accent3>
      <a:accent4>
        <a:srgbClr val="DADADA"/>
      </a:accent4>
      <a:accent5>
        <a:srgbClr val="FFAAAD"/>
      </a:accent5>
      <a:accent6>
        <a:srgbClr val="8A5C2D"/>
      </a:accent6>
      <a:hlink>
        <a:srgbClr val="CC9900"/>
      </a:hlink>
      <a:folHlink>
        <a:srgbClr val="FF6699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CC0000"/>
        </a:dk2>
        <a:lt2>
          <a:srgbClr val="FFFFFF"/>
        </a:lt2>
        <a:accent1>
          <a:srgbClr val="FF0033"/>
        </a:accent1>
        <a:accent2>
          <a:srgbClr val="996633"/>
        </a:accent2>
        <a:accent3>
          <a:srgbClr val="E2AAAA"/>
        </a:accent3>
        <a:accent4>
          <a:srgbClr val="DADADA"/>
        </a:accent4>
        <a:accent5>
          <a:srgbClr val="FFAAAD"/>
        </a:accent5>
        <a:accent6>
          <a:srgbClr val="8A5C2D"/>
        </a:accent6>
        <a:hlink>
          <a:srgbClr val="CC9900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FF"/>
        </a:lt2>
        <a:accent1>
          <a:srgbClr val="FF00FF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AAFF"/>
        </a:accent5>
        <a:accent6>
          <a:srgbClr val="E70000"/>
        </a:accent6>
        <a:hlink>
          <a:srgbClr val="00FFFF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DDDDDD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97979"/>
        </a:accent6>
        <a:hlink>
          <a:srgbClr val="39393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01068990">
  <a:themeElements>
    <a:clrScheme name="Тема Office 1">
      <a:dk1>
        <a:srgbClr val="000000"/>
      </a:dk1>
      <a:lt1>
        <a:srgbClr val="FFFFFF"/>
      </a:lt1>
      <a:dk2>
        <a:srgbClr val="CC0000"/>
      </a:dk2>
      <a:lt2>
        <a:srgbClr val="FFFFFF"/>
      </a:lt2>
      <a:accent1>
        <a:srgbClr val="FF0033"/>
      </a:accent1>
      <a:accent2>
        <a:srgbClr val="996633"/>
      </a:accent2>
      <a:accent3>
        <a:srgbClr val="E2AAAA"/>
      </a:accent3>
      <a:accent4>
        <a:srgbClr val="DADADA"/>
      </a:accent4>
      <a:accent5>
        <a:srgbClr val="FFAAAD"/>
      </a:accent5>
      <a:accent6>
        <a:srgbClr val="8A5C2D"/>
      </a:accent6>
      <a:hlink>
        <a:srgbClr val="CC9900"/>
      </a:hlink>
      <a:folHlink>
        <a:srgbClr val="FF6699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CC0000"/>
        </a:dk2>
        <a:lt2>
          <a:srgbClr val="FFFFFF"/>
        </a:lt2>
        <a:accent1>
          <a:srgbClr val="FF0033"/>
        </a:accent1>
        <a:accent2>
          <a:srgbClr val="996633"/>
        </a:accent2>
        <a:accent3>
          <a:srgbClr val="E2AAAA"/>
        </a:accent3>
        <a:accent4>
          <a:srgbClr val="DADADA"/>
        </a:accent4>
        <a:accent5>
          <a:srgbClr val="FFAAAD"/>
        </a:accent5>
        <a:accent6>
          <a:srgbClr val="8A5C2D"/>
        </a:accent6>
        <a:hlink>
          <a:srgbClr val="CC9900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FF"/>
        </a:lt2>
        <a:accent1>
          <a:srgbClr val="FF00FF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AAFF"/>
        </a:accent5>
        <a:accent6>
          <a:srgbClr val="E70000"/>
        </a:accent6>
        <a:hlink>
          <a:srgbClr val="00FFFF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DDDDDD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97979"/>
        </a:accent6>
        <a:hlink>
          <a:srgbClr val="39393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320</Words>
  <Application>Microsoft Office PowerPoint</Application>
  <PresentationFormat>Широкоэкранный</PresentationFormat>
  <Paragraphs>67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Arial</vt:lpstr>
      <vt:lpstr>Arial Black</vt:lpstr>
      <vt:lpstr>Calibri</vt:lpstr>
      <vt:lpstr>Calibri Light</vt:lpstr>
      <vt:lpstr>Times New Roman</vt:lpstr>
      <vt:lpstr>Wingdings</vt:lpstr>
      <vt:lpstr>Тема Office</vt:lpstr>
      <vt:lpstr>01068990</vt:lpstr>
      <vt:lpstr>1_01068990</vt:lpstr>
      <vt:lpstr>4_Пиксел</vt:lpstr>
      <vt:lpstr>5_Пиксел</vt:lpstr>
      <vt:lpstr>6_Пиксел</vt:lpstr>
      <vt:lpstr>Конфликты. Способы разрешения (часть2)</vt:lpstr>
      <vt:lpstr>Конфликт</vt:lpstr>
      <vt:lpstr>Видеоурок «Межличностные конфликты, причины их возникновения» - YouTube https://www.youtube.com/watch?v=ET7GCaKuRd8</vt:lpstr>
      <vt:lpstr>ВАЖНО!</vt:lpstr>
      <vt:lpstr>примеры конфликтых ситуаций в виде мультфильмов - YouTube https://www.youtube.com/watch?v=0NlB-s0_1MI</vt:lpstr>
      <vt:lpstr>Презентация PowerPoint</vt:lpstr>
      <vt:lpstr>Как вести себя в конфликтных ситуациях - YouTube https://www.youtube.com/watch?v=K92feRXEJFA</vt:lpstr>
      <vt:lpstr>Наш дружный  класс</vt:lpstr>
      <vt:lpstr>Полторы минуты - и Сила в Единстве! Смотреть прямо сейчас! Мультик на выходные - YouTube https://www.youtube.com/watch?v=k8NWq-GJkcg</vt:lpstr>
      <vt:lpstr>Правила дружбы ( для детей) - YouTube https://www.youtube.com/watch?v=31Yz3WbkSrg</vt:lpstr>
      <vt:lpstr>Смешарики. Азбука доброжелательности (все серии) - YouTube https://www.youtube.com/watch?v=4I13Sq_rlk4</vt:lpstr>
      <vt:lpstr>Презентация PowerPoint</vt:lpstr>
      <vt:lpstr>ПАМЯТКА</vt:lpstr>
      <vt:lpstr>Красивая природа солнце: 11 тыс изображений найдено в Яндекс.Картинках https://yandex.ru/images/search?text=%D0%9A%D1%80%D0%B0%D1%81%D0%B8%D0%B2%D0%B0%D1%8F%20%D0%BF%D1%80%D0%B8%D1%80%D0%BE%D0%B4%D0%B0%20%D1%81%D0%BE%D0%BB%D0%BD%D1%86%D0%B5&amp;stype=image&amp;lr=191&amp;source=wiz&amp;pos=5&amp;img_url=https%3A%2F%2Fimg2.goodfon.ru%2Foriginal%2F3200x1200%2Fb%2F6e%2Fautumn-park-sun-rays-sunbeams-4281.jpg&amp;rpt=simage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Конфликты</dc:title>
  <dc:creator>Windows User</dc:creator>
  <cp:lastModifiedBy>Windows User</cp:lastModifiedBy>
  <cp:revision>34</cp:revision>
  <dcterms:created xsi:type="dcterms:W3CDTF">2019-04-10T05:37:19Z</dcterms:created>
  <dcterms:modified xsi:type="dcterms:W3CDTF">2019-05-10T17:15:09Z</dcterms:modified>
</cp:coreProperties>
</file>