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8" r:id="rId3"/>
    <p:sldId id="259" r:id="rId4"/>
    <p:sldId id="264" r:id="rId5"/>
    <p:sldId id="263" r:id="rId6"/>
    <p:sldId id="261" r:id="rId7"/>
    <p:sldId id="266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143A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7" autoAdjust="0"/>
  </p:normalViewPr>
  <p:slideViewPr>
    <p:cSldViewPr>
      <p:cViewPr varScale="1">
        <p:scale>
          <a:sx n="53" d="100"/>
          <a:sy n="53" d="100"/>
        </p:scale>
        <p:origin x="-10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B7DBACE-FDCA-4C6F-B6D0-3B25F5720262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4DFD4AE-A2EC-4B15-850E-320AA73632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advClick="0" advTm="4000">
    <p:fad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Вступительное слово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здоровья – ежегодный праздник в нашем детском саду. </a:t>
            </a:r>
          </a:p>
          <a:p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этот день мы создаем весёлую, спортивную и задорную атмосферу.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 нее окунаются не только дети,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но и взрослые.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4000">
    <p:wedg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 (18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3116" y="390774"/>
            <a:ext cx="3816995" cy="2760079"/>
          </a:xfrm>
        </p:spPr>
      </p:pic>
      <p:pic>
        <p:nvPicPr>
          <p:cNvPr id="8194" name="Picture 2" descr="C:\Documents and Settings\Администратор\Рабочий стол\работа\image (2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27065">
            <a:off x="5060750" y="1136648"/>
            <a:ext cx="3396882" cy="2547662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работа\image (2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26535">
            <a:off x="1678322" y="3503340"/>
            <a:ext cx="3781909" cy="283643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511335">
            <a:off x="-822747" y="-1654069"/>
            <a:ext cx="8907162" cy="3578515"/>
          </a:xfrm>
        </p:spPr>
        <p:txBody>
          <a:bodyPr/>
          <a:lstStyle/>
          <a:p>
            <a:r>
              <a:rPr lang="ru-RU" dirty="0" smtClean="0"/>
              <a:t>Счастливое </a:t>
            </a:r>
            <a:br>
              <a:rPr lang="ru-RU" dirty="0" smtClean="0"/>
            </a:br>
            <a:r>
              <a:rPr lang="ru-RU" dirty="0" smtClean="0"/>
              <a:t>завершение! </a:t>
            </a:r>
            <a:endParaRPr lang="ru-RU" dirty="0"/>
          </a:p>
        </p:txBody>
      </p:sp>
      <p:pic>
        <p:nvPicPr>
          <p:cNvPr id="9220" name="Picture 4" descr="C:\Documents and Settings\Администратор\Рабочий стол\работа\image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928934"/>
            <a:ext cx="4793158" cy="3714776"/>
          </a:xfrm>
          <a:prstGeom prst="rect">
            <a:avLst/>
          </a:prstGeom>
          <a:noFill/>
        </p:spPr>
      </p:pic>
      <p:pic>
        <p:nvPicPr>
          <p:cNvPr id="9221" name="Picture 5" descr="C:\Documents and Settings\Администратор\Рабочий стол\работа\image (3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8095" y="714357"/>
            <a:ext cx="5140186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План проведения Дня Здоровья в нашем ДОУ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половина дня. </a:t>
            </a:r>
            <a:endParaRPr 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Утренняя </a:t>
            </a:r>
            <a:r>
              <a:rPr lang="ru-RU" dirty="0" err="1" smtClean="0">
                <a:solidFill>
                  <a:srgbClr val="002060"/>
                </a:solidFill>
              </a:rPr>
              <a:t>гимнастика-флешмоб</a:t>
            </a:r>
            <a:r>
              <a:rPr lang="ru-RU" dirty="0" smtClean="0">
                <a:solidFill>
                  <a:srgbClr val="002060"/>
                </a:solidFill>
              </a:rPr>
              <a:t> с родителями на свежем воздухе, знакомство с планом дня (раздать карты, схемы и т.д.)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Режимные моменты (завтрак, обед, умывание и т.д.) - беседы, загадки, </a:t>
            </a:r>
            <a:r>
              <a:rPr lang="ru-RU" dirty="0" err="1" smtClean="0">
                <a:solidFill>
                  <a:srgbClr val="002060"/>
                </a:solidFill>
              </a:rPr>
              <a:t>потешки</a:t>
            </a:r>
            <a:r>
              <a:rPr lang="ru-RU" dirty="0" smtClean="0">
                <a:solidFill>
                  <a:srgbClr val="002060"/>
                </a:solidFill>
              </a:rPr>
              <a:t>, поговорки на темы гигиены, питания).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9.30-11.00  младшие, средние группы театрализованное развлечение «Митяй и </a:t>
            </a:r>
            <a:r>
              <a:rPr lang="ru-RU" dirty="0" err="1" smtClean="0">
                <a:solidFill>
                  <a:srgbClr val="002060"/>
                </a:solidFill>
              </a:rPr>
              <a:t>Мойдодыр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10.00-11.00 Прогулка .                                                                                           </a:t>
            </a:r>
            <a:r>
              <a:rPr lang="ru-RU" u="sng" dirty="0" smtClean="0">
                <a:solidFill>
                  <a:srgbClr val="002060"/>
                </a:solidFill>
              </a:rPr>
              <a:t>Младшие</a:t>
            </a:r>
            <a:r>
              <a:rPr lang="ru-RU" dirty="0" smtClean="0">
                <a:solidFill>
                  <a:srgbClr val="002060"/>
                </a:solidFill>
              </a:rPr>
              <a:t> - подвижные игры с воспитателями. </a:t>
            </a:r>
            <a:r>
              <a:rPr lang="ru-RU" u="sng" dirty="0" smtClean="0">
                <a:solidFill>
                  <a:srgbClr val="002060"/>
                </a:solidFill>
              </a:rPr>
              <a:t>Средние и старшие </a:t>
            </a:r>
            <a:r>
              <a:rPr lang="ru-RU" dirty="0" smtClean="0">
                <a:solidFill>
                  <a:srgbClr val="002060"/>
                </a:solidFill>
              </a:rPr>
              <a:t>- Поиск «Здорового клада» по схемам-картам.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u="sng" dirty="0" smtClean="0">
                <a:solidFill>
                  <a:srgbClr val="002060"/>
                </a:solidFill>
              </a:rPr>
              <a:t>Подготовительные </a:t>
            </a:r>
            <a:r>
              <a:rPr lang="ru-RU" dirty="0" smtClean="0">
                <a:solidFill>
                  <a:srgbClr val="002060"/>
                </a:solidFill>
              </a:rPr>
              <a:t>- Участие в городской эстафете, посвященной «Дню Здоровья».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10000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1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ая</a:t>
            </a:r>
            <a:r>
              <a:rPr lang="ru-RU" sz="2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половина дня 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Гимнастика пробуждения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В свободное время: самостоятельные игры со спортивным инвентарем, рассматривание иллюстраций по теме дня.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15.30-16.10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</a:rPr>
              <a:t>    </a:t>
            </a:r>
            <a:r>
              <a:rPr lang="ru-RU" sz="2100" u="sng" dirty="0" smtClean="0">
                <a:solidFill>
                  <a:srgbClr val="002060"/>
                </a:solidFill>
              </a:rPr>
              <a:t>Старшие</a:t>
            </a:r>
            <a:r>
              <a:rPr lang="ru-RU" sz="2100" dirty="0" smtClean="0">
                <a:solidFill>
                  <a:srgbClr val="002060"/>
                </a:solidFill>
              </a:rPr>
              <a:t> - совместное развлечение с родителями «Мама, папа, я – спортивная семья!»</a:t>
            </a:r>
          </a:p>
          <a:p>
            <a:r>
              <a:rPr lang="ru-RU" sz="2100" dirty="0" smtClean="0">
                <a:solidFill>
                  <a:srgbClr val="002060"/>
                </a:solidFill>
              </a:rPr>
              <a:t>На вечерней прогулке:                                                                                            </a:t>
            </a:r>
            <a:r>
              <a:rPr lang="ru-RU" sz="2100" u="sng" dirty="0" smtClean="0">
                <a:solidFill>
                  <a:srgbClr val="002060"/>
                </a:solidFill>
              </a:rPr>
              <a:t>все возрастные группы</a:t>
            </a:r>
            <a:r>
              <a:rPr lang="ru-RU" sz="2100" dirty="0" smtClean="0">
                <a:solidFill>
                  <a:srgbClr val="002060"/>
                </a:solidFill>
              </a:rPr>
              <a:t> –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</a:rPr>
              <a:t>    подвижные игры </a:t>
            </a:r>
          </a:p>
          <a:p>
            <a:pPr>
              <a:buNone/>
            </a:pPr>
            <a:r>
              <a:rPr lang="ru-RU" sz="2100" dirty="0" smtClean="0">
                <a:solidFill>
                  <a:srgbClr val="002060"/>
                </a:solidFill>
              </a:rPr>
              <a:t>    с воспитателями. </a:t>
            </a:r>
            <a:r>
              <a:rPr lang="ru-RU" sz="2100" b="1" dirty="0" smtClean="0">
                <a:solidFill>
                  <a:srgbClr val="002060"/>
                </a:solidFill>
              </a:rPr>
              <a:t>          </a:t>
            </a:r>
            <a:r>
              <a:rPr lang="ru-RU" sz="2100" b="1" dirty="0" smtClean="0"/>
              <a:t>        </a:t>
            </a:r>
          </a:p>
          <a:p>
            <a:pPr>
              <a:buNone/>
            </a:pPr>
            <a:r>
              <a:rPr lang="ru-RU" sz="2100" dirty="0" smtClean="0"/>
              <a:t>                       </a:t>
            </a:r>
            <a:endParaRPr lang="ru-RU" sz="2100" dirty="0"/>
          </a:p>
        </p:txBody>
      </p:sp>
    </p:spTree>
  </p:cSld>
  <p:clrMapOvr>
    <a:masterClrMapping/>
  </p:clrMapOvr>
  <p:transition spd="slow" advClick="0" advTm="7000">
    <p:wipe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  <a:effectLst/>
              </a:rPr>
              <a:t>Городская эстафета…</a:t>
            </a:r>
            <a:endParaRPr lang="ru-RU" sz="4800" dirty="0">
              <a:solidFill>
                <a:srgbClr val="0070C0"/>
              </a:solidFill>
              <a:effectLst/>
            </a:endParaRPr>
          </a:p>
        </p:txBody>
      </p:sp>
      <p:pic>
        <p:nvPicPr>
          <p:cNvPr id="4" name="Содержимое 3" descr="JrHEUV-ClX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3108" y="1643050"/>
            <a:ext cx="6010839" cy="4508129"/>
          </a:xfrm>
        </p:spPr>
      </p:pic>
    </p:spTree>
  </p:cSld>
  <p:clrMapOvr>
    <a:masterClrMapping/>
  </p:clrMapOvr>
  <p:transition spd="slow" advClick="0" advTm="4000">
    <p:zoom/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267494"/>
            <a:ext cx="9144064" cy="1732746"/>
          </a:xfrm>
        </p:spPr>
        <p:txBody>
          <a:bodyPr>
            <a:noAutofit/>
          </a:bodyPr>
          <a:lstStyle/>
          <a:p>
            <a:pPr algn="r"/>
            <a:r>
              <a:rPr lang="ru-RU" sz="4800" dirty="0" smtClean="0">
                <a:solidFill>
                  <a:srgbClr val="00B0F0"/>
                </a:solidFill>
              </a:rPr>
              <a:t>Разминка </a:t>
            </a:r>
            <a:br>
              <a:rPr lang="ru-RU" sz="4800" dirty="0" smtClean="0">
                <a:solidFill>
                  <a:srgbClr val="00B0F0"/>
                </a:solidFill>
              </a:rPr>
            </a:br>
            <a:r>
              <a:rPr lang="ru-RU" sz="4800" dirty="0" smtClean="0">
                <a:solidFill>
                  <a:srgbClr val="00B0F0"/>
                </a:solidFill>
              </a:rPr>
              <a:t>и подготовка </a:t>
            </a:r>
            <a:br>
              <a:rPr lang="ru-RU" sz="4800" dirty="0" smtClean="0">
                <a:solidFill>
                  <a:srgbClr val="00B0F0"/>
                </a:solidFill>
              </a:rPr>
            </a:br>
            <a:r>
              <a:rPr lang="ru-RU" sz="4800" dirty="0" smtClean="0">
                <a:solidFill>
                  <a:srgbClr val="00B0F0"/>
                </a:solidFill>
              </a:rPr>
              <a:t>к старту.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f9RwMLJkYi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571480"/>
            <a:ext cx="2928958" cy="4717784"/>
          </a:xfrm>
        </p:spPr>
      </p:pic>
      <p:pic>
        <p:nvPicPr>
          <p:cNvPr id="6" name="Содержимое 3" descr="lZTSo25Ocr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071810"/>
            <a:ext cx="4071966" cy="3053975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dissolve/>
    <p:sndAc>
      <p:stSnd loop="1"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2928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теперь о самой любимой части этого праздника – спортивная эстафета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3" name="Picture 5" descr="C:\Documents and Settings\Администратор\Рабочий стол\работа\88226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000372"/>
            <a:ext cx="4643470" cy="27662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wheel spokes="8"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686800" cy="166652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Разминка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Содержимое 3" descr="image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00496" y="214290"/>
            <a:ext cx="4667240" cy="3500430"/>
          </a:xfrm>
        </p:spPr>
      </p:pic>
      <p:pic>
        <p:nvPicPr>
          <p:cNvPr id="6" name="Picture 2" descr="C:\Documents and Settings\Администратор\Рабочий стол\работа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286124"/>
            <a:ext cx="4357718" cy="309721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6130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Веселые </a:t>
            </a:r>
            <a:br>
              <a:rPr lang="ru-RU" sz="4400" b="1" dirty="0" smtClean="0">
                <a:solidFill>
                  <a:srgbClr val="00B050"/>
                </a:solidFill>
              </a:rPr>
            </a:br>
            <a:r>
              <a:rPr lang="ru-RU" sz="4400" b="1" dirty="0" smtClean="0">
                <a:solidFill>
                  <a:srgbClr val="00B050"/>
                </a:solidFill>
              </a:rPr>
              <a:t>                    испытания…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14" name="Содержимое 13" descr="image (1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428736"/>
            <a:ext cx="3823791" cy="2867843"/>
          </a:xfrm>
        </p:spPr>
      </p:pic>
      <p:pic>
        <p:nvPicPr>
          <p:cNvPr id="15" name="Содержимое 3" descr="image (1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071810"/>
            <a:ext cx="4605871" cy="3454403"/>
          </a:xfrm>
          <a:prstGeom prst="rect">
            <a:avLst/>
          </a:prstGeom>
        </p:spPr>
      </p:pic>
    </p:spTree>
  </p:cSld>
  <p:clrMapOvr>
    <a:masterClrMapping/>
  </p:clrMapOvr>
  <p:transition spd="slow" advClick="0" advTm="4000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image (20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48121" y="214290"/>
            <a:ext cx="4857785" cy="3643338"/>
          </a:xfrm>
        </p:spPr>
      </p:pic>
      <p:pic>
        <p:nvPicPr>
          <p:cNvPr id="7170" name="Picture 2" descr="C:\Documents and Settings\Администратор\Рабочий стол\работа\image (2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53950"/>
            <a:ext cx="4786346" cy="358976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162</TotalTime>
  <Words>215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Вступительное слово</vt:lpstr>
      <vt:lpstr>План проведения Дня Здоровья в нашем ДОУ</vt:lpstr>
      <vt:lpstr>Слайд 3</vt:lpstr>
      <vt:lpstr>Городская эстафета…</vt:lpstr>
      <vt:lpstr>Разминка  и подготовка  к старту.</vt:lpstr>
      <vt:lpstr>А теперь о самой любимой части этого праздника – спортивная эстафета  </vt:lpstr>
      <vt:lpstr>Разминка</vt:lpstr>
      <vt:lpstr>Веселые                      испытания…</vt:lpstr>
      <vt:lpstr>Слайд 9</vt:lpstr>
      <vt:lpstr>Слайд 10</vt:lpstr>
      <vt:lpstr>Счастливое  завершение!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 учреждение Муниципального образования «Светловский городской округ» -                             детский сад № 9 «Улыбка»</dc:title>
  <dc:creator>Admin</dc:creator>
  <cp:lastModifiedBy>Admin</cp:lastModifiedBy>
  <cp:revision>23</cp:revision>
  <dcterms:created xsi:type="dcterms:W3CDTF">2016-10-25T07:52:36Z</dcterms:created>
  <dcterms:modified xsi:type="dcterms:W3CDTF">2019-05-10T15:23:15Z</dcterms:modified>
</cp:coreProperties>
</file>