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7" r:id="rId3"/>
    <p:sldId id="273" r:id="rId4"/>
    <p:sldId id="258" r:id="rId5"/>
    <p:sldId id="272" r:id="rId6"/>
    <p:sldId id="274" r:id="rId7"/>
    <p:sldId id="259" r:id="rId8"/>
    <p:sldId id="275" r:id="rId9"/>
    <p:sldId id="261" r:id="rId10"/>
    <p:sldId id="260" r:id="rId11"/>
    <p:sldId id="263" r:id="rId12"/>
    <p:sldId id="264" r:id="rId13"/>
    <p:sldId id="265" r:id="rId14"/>
    <p:sldId id="271" r:id="rId15"/>
    <p:sldId id="266" r:id="rId16"/>
    <p:sldId id="268" r:id="rId17"/>
    <p:sldId id="269" r:id="rId18"/>
    <p:sldId id="270" r:id="rId19"/>
    <p:sldId id="267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E687-1453-47FD-AB2E-494E7D6FC27F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DCE4-3E35-4437-BBA3-56C437A0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E687-1453-47FD-AB2E-494E7D6FC27F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DCE4-3E35-4437-BBA3-56C437A0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E687-1453-47FD-AB2E-494E7D6FC27F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DCE4-3E35-4437-BBA3-56C437A0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E687-1453-47FD-AB2E-494E7D6FC27F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DCE4-3E35-4437-BBA3-56C437A0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E687-1453-47FD-AB2E-494E7D6FC27F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DCE4-3E35-4437-BBA3-56C437A0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E687-1453-47FD-AB2E-494E7D6FC27F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DCE4-3E35-4437-BBA3-56C437A0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E687-1453-47FD-AB2E-494E7D6FC27F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DCE4-3E35-4437-BBA3-56C437A0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E687-1453-47FD-AB2E-494E7D6FC27F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DCE4-3E35-4437-BBA3-56C437A0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E687-1453-47FD-AB2E-494E7D6FC27F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DCE4-3E35-4437-BBA3-56C437A0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E687-1453-47FD-AB2E-494E7D6FC27F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DCE4-3E35-4437-BBA3-56C437A0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BE687-1453-47FD-AB2E-494E7D6FC27F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DCE4-3E35-4437-BBA3-56C437A0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BE687-1453-47FD-AB2E-494E7D6FC27F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2DCE4-3E35-4437-BBA3-56C437A08F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6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2928926" y="214290"/>
            <a:ext cx="5214974" cy="571504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00430" y="973364"/>
            <a:ext cx="378621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Санкт-Петербург – город, в котором вершились судьбы, происходили человеческие трагедии и случались загадочные совпадения. Питер дышит мистикой, с его серыми туманами, черной гладью воды по ночам и запутанными дворами и переходами.</a:t>
            </a:r>
            <a:r>
              <a:rPr lang="ru-RU" sz="1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Когда над городом сгущаются сумерки, и он погружается в мистический туман, все таинственные легенды загадочного петербургского прошлого </a:t>
            </a:r>
            <a:r>
              <a:rPr lang="ru-RU" sz="1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оживают.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На занятии «Мистический Санкт-Петербург» мы совершим виртуальную интерактивную экскурсию по некоторым загадочным местам нашего города и попробуем разгадать некоторые </a:t>
            </a:r>
            <a:r>
              <a:rPr kumimoji="0" lang="ru-RU" sz="1400" b="1" i="1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его </a:t>
            </a:r>
            <a:r>
              <a:rPr kumimoji="0" lang="ru-RU" sz="1400" b="1" i="1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тайны.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rchudes.net/uploads/posts/2015-10/1444819425_mednyy_vsadni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42852"/>
            <a:ext cx="4286280" cy="2857519"/>
          </a:xfrm>
          <a:prstGeom prst="rect">
            <a:avLst/>
          </a:prstGeom>
          <a:noFill/>
        </p:spPr>
      </p:pic>
      <p:pic>
        <p:nvPicPr>
          <p:cNvPr id="3" name="Picture 2" descr="https://img-fotki.yandex.ru/get/15501/15397073.10f/0_e3d3e_bf5056ac_ori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6182" y="3286124"/>
            <a:ext cx="5191118" cy="339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xn----dtbebvqepcbbtq4r.xn--p1ai/images/--1-----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428604"/>
            <a:ext cx="3714776" cy="540068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2000" y="214291"/>
            <a:ext cx="4071966" cy="286232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О том, что призрак Петра I часто видят на улицах города, говорили многие…</a:t>
            </a:r>
            <a:endParaRPr lang="ru-RU" sz="36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3714752"/>
            <a:ext cx="4000528" cy="26776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Так рассказывают, что однажды будущий император Павел I вечером шел с князем Куракиным по набережной Невы…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spb-rf.ru/images/DSC_0304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071546"/>
            <a:ext cx="4171950" cy="2571768"/>
          </a:xfrm>
          <a:prstGeom prst="rect">
            <a:avLst/>
          </a:prstGeom>
          <a:noFill/>
        </p:spPr>
      </p:pic>
      <p:pic>
        <p:nvPicPr>
          <p:cNvPr id="20484" name="Picture 4" descr="https://st.depositphotos.com/2773533/3282/i/950/depositphotos_32822913-stock-photo-winter-palace-hermitage-close-up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43042" y="4143380"/>
            <a:ext cx="4929222" cy="2524098"/>
          </a:xfrm>
          <a:prstGeom prst="rect">
            <a:avLst/>
          </a:prstGeom>
          <a:noFill/>
        </p:spPr>
      </p:pic>
      <p:pic>
        <p:nvPicPr>
          <p:cNvPr id="20486" name="Picture 6" descr="https://b1.culture.ru/c/2646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1071546"/>
            <a:ext cx="4357718" cy="2595558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136228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Какое слово объединяет эти фотографии?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paincostablanca.ru/wp-content/uploads/2014/11/belmonte-castle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143248"/>
            <a:ext cx="4929222" cy="3357586"/>
          </a:xfrm>
          <a:prstGeom prst="rect">
            <a:avLst/>
          </a:prstGeom>
          <a:noFill/>
        </p:spPr>
      </p:pic>
      <p:pic>
        <p:nvPicPr>
          <p:cNvPr id="3" name="Picture 2" descr="http://www.spb-rf.ru/images/DSC_0304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142852"/>
            <a:ext cx="4171950" cy="275749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572132" y="357166"/>
            <a:ext cx="2714644" cy="569386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На набережной реки Фонтанки стоит величественный дворец, причудливый силуэт которого заставляет вспомнить постройки Средневековой Европы.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.otzovik.com/2014/08/19/1252780/img/395893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04" y="2571744"/>
            <a:ext cx="5715000" cy="37814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14290"/>
            <a:ext cx="8643998" cy="193899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Незадолго до убийства, если верить легенде, в Петербурге появилась юродивая, которая предрекла, что жить царю столько лет, сколько было букв в библейском афоризме, нанесенном над Воскресенскими воротами Михайловского замка.</a:t>
            </a:r>
            <a:endParaRPr lang="ru-RU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mg-fotki.yandex.ru/get/6414/4163429.d3/0_74807_a09686b4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0298" y="928670"/>
            <a:ext cx="3857652" cy="57626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142852"/>
            <a:ext cx="7715304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bg2">
                    <a:lumMod val="25000"/>
                  </a:schemeClr>
                </a:solidFill>
              </a:rPr>
              <a:t>Памятник Петру</a:t>
            </a:r>
            <a:r>
              <a:rPr lang="en-US" sz="4000" b="1" i="1" dirty="0" smtClean="0">
                <a:solidFill>
                  <a:schemeClr val="bg2">
                    <a:lumMod val="25000"/>
                  </a:schemeClr>
                </a:solidFill>
              </a:rPr>
              <a:t> I</a:t>
            </a:r>
            <a:r>
              <a:rPr lang="ru-RU" sz="4000" b="1" i="1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endParaRPr lang="ru-RU" sz="4000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s://f.otzyv.ru/f/07/07/11743/5953/12051221590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642918"/>
            <a:ext cx="7437120" cy="5577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1857364"/>
            <a:ext cx="4038600" cy="279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kvartirka.com/netcat_files/article_photos/26/p70803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1000108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trana.ru/media/images/uploaded/big_incut24788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1071546"/>
            <a:ext cx="7334250" cy="4886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928803"/>
            <a:ext cx="9144000" cy="167164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Легенды и мифы Санкт-Петербурга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5500702"/>
            <a:ext cx="4357718" cy="10715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</a:rPr>
              <a:t>Воспитатель ГПД, педагог доп.образования -</a:t>
            </a:r>
          </a:p>
          <a:p>
            <a:r>
              <a:rPr lang="ru-RU" sz="2400" i="1" dirty="0" err="1" smtClean="0">
                <a:solidFill>
                  <a:schemeClr val="bg2">
                    <a:lumMod val="25000"/>
                  </a:schemeClr>
                </a:solidFill>
              </a:rPr>
              <a:t>ПерепелкинаМ.В</a:t>
            </a: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428728" y="261797"/>
            <a:ext cx="4786346" cy="624786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Санкт-Петербург - гранитный город,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Взнесенный Словом над Невой,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Где небосвод давно распорот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Адмиралтейскою иглой!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Как явь, вплелись в твои туманы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Виденья двухсотлетних снов,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О, самый призрачный и странный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Из всех российских городов!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Недаром Пушкин и Растрелли,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Сверкнувши молнией в веках,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Так титанически воспели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Тебя - в граните и в стихах!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 майской ночью в белом дыме,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завываньи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зимних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пург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Ты всех прекрасней - несравнимый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Блистательный Санкт-Петербург!»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Н. Агнивцев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Картинки по запросу мистика это"/>
          <p:cNvSpPr>
            <a:spLocks noChangeAspect="1" noChangeArrowheads="1"/>
          </p:cNvSpPr>
          <p:nvPr/>
        </p:nvSpPr>
        <p:spPr bwMode="auto">
          <a:xfrm>
            <a:off x="155575" y="-731838"/>
            <a:ext cx="2714625" cy="152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мистика это"/>
          <p:cNvSpPr>
            <a:spLocks noChangeAspect="1" noChangeArrowheads="1"/>
          </p:cNvSpPr>
          <p:nvPr/>
        </p:nvSpPr>
        <p:spPr bwMode="auto">
          <a:xfrm>
            <a:off x="155575" y="-731838"/>
            <a:ext cx="2714625" cy="152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43636" y="357166"/>
            <a:ext cx="27146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44" y="428604"/>
            <a:ext cx="6000792" cy="224676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i="1" dirty="0" err="1" smtClean="0">
                <a:solidFill>
                  <a:schemeClr val="bg2">
                    <a:lumMod val="25000"/>
                  </a:schemeClr>
                </a:solidFill>
              </a:rPr>
              <a:t>Ми́стика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 — вера в существование сверхъестественных сил, с которыми таинственным образом якобы связан и способен общаться человек.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31" name="Picture 7" descr="Похожее изображение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214414" y="3500438"/>
            <a:ext cx="6429420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5/56/Portrait_of_Alexander_Pushkin_%28Orest_Kiprensky%2C_1827%29.PNG/250px-Portrait_of_Alexander_Pushkin_%28Orest_Kiprensky%2C_1827%2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42852"/>
            <a:ext cx="2500330" cy="3071834"/>
          </a:xfrm>
          <a:prstGeom prst="rect">
            <a:avLst/>
          </a:prstGeom>
          <a:noFill/>
        </p:spPr>
      </p:pic>
      <p:pic>
        <p:nvPicPr>
          <p:cNvPr id="1028" name="Picture 4" descr="https://i0.wp.com/olgaveiga.ru/wp-content/uploads/2017/05/1164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3643314"/>
            <a:ext cx="4714908" cy="3000396"/>
          </a:xfrm>
          <a:prstGeom prst="rect">
            <a:avLst/>
          </a:prstGeom>
          <a:noFill/>
        </p:spPr>
      </p:pic>
      <p:pic>
        <p:nvPicPr>
          <p:cNvPr id="1030" name="Picture 6" descr="http://kurs-istorii.ru/wp-content/uploads/2012/07/peter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142852"/>
            <a:ext cx="2571748" cy="31432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571480"/>
            <a:ext cx="278608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   </a:t>
            </a:r>
            <a:r>
              <a:rPr lang="ru-RU" sz="15000" b="1" dirty="0" smtClean="0">
                <a:solidFill>
                  <a:srgbClr val="C00000"/>
                </a:solidFill>
              </a:rPr>
              <a:t>?</a:t>
            </a:r>
            <a:endParaRPr lang="ru-RU" sz="15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42852"/>
            <a:ext cx="7858125" cy="5233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5214950"/>
            <a:ext cx="8786874" cy="138499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Медный всадник стал одним из символов Санкт-Петербурга. С самого дня установки он стал предметом для множества мифов и легенд. 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upload.wikimedia.org/wikipedia/commons/thumb/5/56/Portrait_of_Alexander_Pushkin_%28Orest_Kiprensky%2C_1827%29.PNG/250px-Portrait_of_Alexander_Pushkin_%28Orest_Kiprensky%2C_1827%2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14290"/>
            <a:ext cx="2500330" cy="307183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286116" y="169664"/>
            <a:ext cx="5429288" cy="440120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Благодаря  А.С.Пушкину и его поэме, памятник зовут "Медным", но он не из меди, а из бронзы. А в поэме А.С.Пушкина описана одна из городских легенд, связанных с этим памятником.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Но мы помним, что легенда это рассказ об исторических событиях…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upload.wikimedia.org/wikipedia/commons/thumb/d/d2/Alexandre_Benois_004.jpg/200px-Alexandre_Benois_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214290"/>
            <a:ext cx="1905000" cy="2447926"/>
          </a:xfrm>
          <a:prstGeom prst="rect">
            <a:avLst/>
          </a:prstGeom>
          <a:noFill/>
        </p:spPr>
      </p:pic>
      <p:pic>
        <p:nvPicPr>
          <p:cNvPr id="15364" name="Picture 4" descr="http://opeterburge.ru/images/article/2kE3yrtPe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142852"/>
            <a:ext cx="4548174" cy="2857493"/>
          </a:xfrm>
          <a:prstGeom prst="rect">
            <a:avLst/>
          </a:prstGeom>
          <a:noFill/>
        </p:spPr>
      </p:pic>
      <p:pic>
        <p:nvPicPr>
          <p:cNvPr id="15366" name="Picture 6" descr="https://cdn.syg.ma/attachments/d7c0466201e7acef83d7c7ec2d3922e9c3af5b82/store/limit/1280/1600/fedba87d249619a1718f7a8c289f8f9dba3470e9691af91e36e3ce307ca4/file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3571876"/>
            <a:ext cx="4643470" cy="30718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43174" y="714356"/>
            <a:ext cx="14287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solidFill>
                  <a:srgbClr val="C00000"/>
                </a:solidFill>
              </a:rPr>
              <a:t>?</a:t>
            </a:r>
            <a:endParaRPr lang="ru-RU" sz="15000" dirty="0">
              <a:solidFill>
                <a:srgbClr val="C00000"/>
              </a:solidFill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072066" y="4106398"/>
            <a:ext cx="3929090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Наводнение 1824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историки считают самым страшным в летописи города на Неве. Уровень воды в те несчастные для столицы дни доходил до 4 метров и выше.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артинки по запросу медный всадник пушкин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42852"/>
            <a:ext cx="3048000" cy="2286000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</p:pic>
      <p:pic>
        <p:nvPicPr>
          <p:cNvPr id="31748" name="Picture 4" descr="Картинки по запросу медный всадник пушкин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4786322"/>
            <a:ext cx="3429000" cy="190500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4214810" y="285728"/>
            <a:ext cx="3857652" cy="603242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«Нева всю ночь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err="1" smtClean="0">
                <a:solidFill>
                  <a:schemeClr val="bg2">
                    <a:lumMod val="25000"/>
                  </a:schemeClr>
                </a:solidFill>
              </a:rPr>
              <a:t>Рвалася</a:t>
            </a: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 к морю против бури,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Не одолев их буйной дури...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И спорить стало ей невмочь...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Поутру над ее брегами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Теснился кучами народ,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Любуясь брызгами, горами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И пеной разъяренных вод.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Но силой ветров от залива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err="1" smtClean="0">
                <a:solidFill>
                  <a:schemeClr val="bg2">
                    <a:lumMod val="25000"/>
                  </a:schemeClr>
                </a:solidFill>
              </a:rPr>
              <a:t>Перегражденная</a:t>
            </a: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 Нева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Обратно шла, гневна, бурлива,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И затопляла острова,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Погода пуще свирепела,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Нева вздувалась и ревела,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Котлом клокоча и клубясь,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И вдруг, как зверь </a:t>
            </a:r>
            <a:r>
              <a:rPr lang="ru-RU" sz="1600" b="1" i="1" dirty="0" err="1" smtClean="0">
                <a:solidFill>
                  <a:schemeClr val="bg2">
                    <a:lumMod val="25000"/>
                  </a:schemeClr>
                </a:solidFill>
              </a:rPr>
              <a:t>остервенясь</a:t>
            </a: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На город кинулась. Пред нею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Всё побежало, всё вокруг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Вдруг опустело — воды вдруг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Втекли в подземные подвалы,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К решеткам хлынули каналы,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И всплыл </a:t>
            </a:r>
            <a:r>
              <a:rPr lang="ru-RU" sz="1600" b="1" i="1" dirty="0" err="1" smtClean="0">
                <a:solidFill>
                  <a:schemeClr val="bg2">
                    <a:lumMod val="25000"/>
                  </a:schemeClr>
                </a:solidFill>
              </a:rPr>
              <a:t>Петрополь</a:t>
            </a: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 как тритон,</a:t>
            </a:r>
            <a:b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</a:rPr>
              <a:t>По пояс в воду погружен.»</a:t>
            </a:r>
          </a:p>
          <a:p>
            <a:endParaRPr lang="ru-RU" b="1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g-fotki.yandex.ru/get/15569/15397073.10f/0_e3d41_7b5bcaa4_ori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857232"/>
            <a:ext cx="6048375" cy="4533900"/>
          </a:xfrm>
          <a:prstGeom prst="rect">
            <a:avLst/>
          </a:prstGeom>
          <a:noFill/>
        </p:spPr>
      </p:pic>
      <p:sp>
        <p:nvSpPr>
          <p:cNvPr id="3" name="Стрелка вправо 2"/>
          <p:cNvSpPr/>
          <p:nvPr/>
        </p:nvSpPr>
        <p:spPr>
          <a:xfrm rot="2212186">
            <a:off x="598619" y="2275991"/>
            <a:ext cx="3014683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6180</TotalTime>
  <Words>319</Words>
  <Application>Microsoft Office PowerPoint</Application>
  <PresentationFormat>Экран (4:3)</PresentationFormat>
  <Paragraphs>21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Легенды и мифы Санкт-Петербурга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60</cp:revision>
  <dcterms:created xsi:type="dcterms:W3CDTF">2018-05-07T21:32:03Z</dcterms:created>
  <dcterms:modified xsi:type="dcterms:W3CDTF">2019-05-10T16:50:38Z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1162126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S8.2.2</vt:lpwstr>
  </property>
</Properties>
</file>