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24"/>
  </p:notesMasterIdLst>
  <p:sldIdLst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66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2" r:id="rId22"/>
    <p:sldId id="29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35C4E-4987-40AE-AA42-45705D6045FA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F6541-7C7A-4EBE-AC6D-3C160E46BA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9640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AFF3-9455-4322-AFAF-B96637BD0477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3425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4DAFF3-9455-4322-AFAF-B96637BD047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7816580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1361402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9525450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042699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1273537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9602610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9269350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6027696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2533592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1555112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1849166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1087151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0996091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6425483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9473854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8950972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121137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8364199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6952717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1476791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3323034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5645069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9448097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4432703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5862451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2732957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4223003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1BFD-A9A6-4A4D-B4C3-2D77D65DD58C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C68-9B55-423C-B1DD-E643FFC84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1BFD-A9A6-4A4D-B4C3-2D77D65DD58C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C68-9B55-423C-B1DD-E643FFC84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1BFD-A9A6-4A4D-B4C3-2D77D65DD58C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C68-9B55-423C-B1DD-E643FFC84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1BFD-A9A6-4A4D-B4C3-2D77D65DD58C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C68-9B55-423C-B1DD-E643FFC84F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1BFD-A9A6-4A4D-B4C3-2D77D65DD58C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C68-9B55-423C-B1DD-E643FFC84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1BFD-A9A6-4A4D-B4C3-2D77D65DD58C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C68-9B55-423C-B1DD-E643FFC84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2489152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1BFD-A9A6-4A4D-B4C3-2D77D65DD58C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C68-9B55-423C-B1DD-E643FFC84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1BFD-A9A6-4A4D-B4C3-2D77D65DD58C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C54C68-9B55-423C-B1DD-E643FFC84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1BFD-A9A6-4A4D-B4C3-2D77D65DD58C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C68-9B55-423C-B1DD-E643FFC84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1BFD-A9A6-4A4D-B4C3-2D77D65DD58C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C68-9B55-423C-B1DD-E643FFC84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71BFD-A9A6-4A4D-B4C3-2D77D65DD58C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4C68-9B55-423C-B1DD-E643FFC84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0648411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07351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7115541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1523530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7444344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CCFFCC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5B106E36-FD25-4E2D-B0AA-010F637433A0}" type="datetimeFigureOut">
              <a:rPr lang="ru-RU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725C68B6-61C2-468F-89AB-4B9F7531AA6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816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10000"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CCFFCC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5B106E36-FD25-4E2D-B0AA-010F637433A0}" type="datetimeFigureOut">
              <a:rPr lang="ru-RU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725C68B6-61C2-468F-89AB-4B9F7531AA6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5429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Click="0" advTm="10000"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CCFFCC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5B106E36-FD25-4E2D-B0AA-010F637433A0}" type="datetimeFigureOut">
              <a:rPr lang="ru-RU">
                <a:solidFill>
                  <a:srgbClr val="000000"/>
                </a:solidFill>
              </a:rPr>
              <a:pPr/>
              <a:t>10.05.2019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725C68B6-61C2-468F-89AB-4B9F7531AA6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2508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 advClick="0" advTm="10000"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7571BFD-A9A6-4A4D-B4C3-2D77D65DD58C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1C54C68-9B55-423C-B1DD-E643FFC84F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35.xml"/><Relationship Id="rId1" Type="http://schemas.openxmlformats.org/officeDocument/2006/relationships/audio" Target="file:///C:\Documents%20and%20Settings\Admin\&#1052;&#1086;&#1080;%20&#1076;&#1086;&#1082;&#1091;&#1084;&#1077;&#1085;&#1090;&#1099;\&#1052;&#1086;&#1103;%20&#1084;&#1091;&#1079;&#1099;&#1082;&#1072;\&#1047;&#1074;&#1086;&#1085;&#1086;&#1082;%20%20&#1073;&#1091;&#1076;&#1080;&#1083;&#1100;&#1085;&#1080;&#1082;&#1072;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Admin\&#1052;&#1086;&#1080;%20&#1076;&#1086;&#1082;&#1091;&#1084;&#1077;&#1085;&#1090;&#1099;\&#1052;&#1086;&#1103;%20&#1084;&#1091;&#1079;&#1099;&#1082;&#1072;\&#1042;&#1086;&#1083;&#1096;&#1077;&#1073;&#1085;&#1099;&#1081;%20&#1073;&#1072;&#1083;%20&#1087;&#1077;&#1089;&#1085;&#1103;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37.xml"/><Relationship Id="rId1" Type="http://schemas.openxmlformats.org/officeDocument/2006/relationships/audio" Target="file:///C:\Documents%20and%20Settings\Admin\&#1052;&#1086;&#1080;%20&#1076;&#1086;&#1082;&#1091;&#1084;&#1077;&#1085;&#1090;&#1099;\&#1052;&#1086;&#1103;%20&#1084;&#1091;&#1079;&#1099;&#1082;&#1072;\&#1053;&#1077;&#1087;&#1088;&#1080;&#1103;&#1090;&#1085;&#1086;&#1089;&#1090;&#1100;%20&#1101;&#1090;&#1091;%20&#1084;&#1099;%20&#1087;&#1077;&#1088;&#1077;&#1078;&#1080;&#1074;&#1077;&#1084;.mp3" TargetMode="Externa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43042" y="2500306"/>
            <a:ext cx="597408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6000" b="1" dirty="0">
                <a:ln w="5080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«ТЕАТР»</a:t>
            </a:r>
          </a:p>
          <a:p>
            <a:pPr algn="ctr"/>
            <a:r>
              <a:rPr lang="ru-RU" sz="2000" b="1" dirty="0">
                <a:ln w="5080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(ВИРТУАЛЬНАЯ ЭКСКУРСИЯ)</a:t>
            </a:r>
          </a:p>
        </p:txBody>
      </p:sp>
    </p:spTree>
    <p:extLst>
      <p:ext uri="{BB962C8B-B14F-4D97-AF65-F5344CB8AC3E}">
        <p14:creationId xmlns:p14="http://schemas.microsoft.com/office/powerpoint/2010/main" xmlns="" val="3085539239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2D050"/>
                </a:solidFill>
              </a:rPr>
              <a:t>В ОПЕРЕ  АРТИСТЫ  ПОЮТ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3306" y="2265072"/>
            <a:ext cx="3631394" cy="2414877"/>
          </a:xfrm>
        </p:spPr>
      </p:pic>
    </p:spTree>
    <p:extLst>
      <p:ext uri="{BB962C8B-B14F-4D97-AF65-F5344CB8AC3E}">
        <p14:creationId xmlns:p14="http://schemas.microsoft.com/office/powerpoint/2010/main" xmlns="" val="375299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812360" cy="1071546"/>
          </a:xfrm>
          <a:effectLst/>
        </p:spPr>
        <p:txBody>
          <a:bodyPr>
            <a:noAutofit/>
          </a:bodyPr>
          <a:lstStyle/>
          <a:p>
            <a:pPr algn="ctr"/>
            <a:r>
              <a:rPr lang="ru-RU" sz="54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ТЕАТР  НАЧИНАЕТСЯ …</a:t>
            </a:r>
            <a:endParaRPr lang="ru-RU" sz="5400" b="1" cap="non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" pitchFamily="34" charset="0"/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2267744" y="1052736"/>
            <a:ext cx="4680520" cy="1071569"/>
          </a:xfrm>
          <a:effectLst/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ГАРДЕРОБ</a:t>
            </a:r>
          </a:p>
        </p:txBody>
      </p:sp>
      <p:pic>
        <p:nvPicPr>
          <p:cNvPr id="4098" name="Picture 2" descr="D:\Мои рисунки\Коллекция картинок (Microsoft)\Театр картинки\garder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45866" y="5143512"/>
            <a:ext cx="3312414" cy="1714488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7" name="Рисунок 6" descr="drammaticheskij_teatr_ohlopkova_(20)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143504" y="4766498"/>
            <a:ext cx="3714776" cy="20915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D:\Мои рисунки\Коллекция картинок (Microsoft)\Театр картинки\03_01_0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4214818"/>
            <a:ext cx="3419872" cy="2433355"/>
          </a:xfrm>
          <a:prstGeom prst="rect">
            <a:avLst/>
          </a:prstGeom>
          <a:noFill/>
        </p:spPr>
      </p:pic>
      <p:pic>
        <p:nvPicPr>
          <p:cNvPr id="9" name="Звонок  будильни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72679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416824" cy="908720"/>
          </a:xfrm>
        </p:spPr>
        <p:txBody>
          <a:bodyPr>
            <a:noAutofit/>
          </a:bodyPr>
          <a:lstStyle/>
          <a:p>
            <a:pPr algn="ctr"/>
            <a:r>
              <a:rPr lang="ru-RU" sz="54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 ТЕАТРЕ  ЕСТЬ :</a:t>
            </a:r>
            <a:endParaRPr lang="ru-RU" sz="5400" b="1" cap="non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980728"/>
            <a:ext cx="4904576" cy="8640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АФИША</a:t>
            </a:r>
          </a:p>
          <a:p>
            <a:pPr algn="ctr">
              <a:buNone/>
            </a:pPr>
            <a:endParaRPr lang="ru-RU" sz="5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eef6f9f3baa8f1fdf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23658" y="4357694"/>
            <a:ext cx="3492758" cy="22031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577777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152548"/>
          </a:xfrm>
        </p:spPr>
        <p:txBody>
          <a:bodyPr>
            <a:noAutofit/>
          </a:bodyPr>
          <a:lstStyle/>
          <a:p>
            <a:pPr algn="ctr"/>
            <a:r>
              <a:rPr lang="ru-RU" sz="54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ТЕАТРЕ  ЕСТЬ  КАССА</a:t>
            </a:r>
            <a:endParaRPr lang="ru-RU" sz="5400" b="1" cap="non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71547"/>
            <a:ext cx="8288952" cy="91729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КАССЕ ПОКУПАЮТ БИЛЕТЫ</a:t>
            </a:r>
          </a:p>
          <a:p>
            <a:pPr algn="ctr">
              <a:buNone/>
            </a:pPr>
            <a:endParaRPr lang="ru-RU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5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5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0694" y="4706744"/>
            <a:ext cx="3175762" cy="181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7010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6867872" cy="1071546"/>
          </a:xfrm>
          <a:effectLst/>
        </p:spPr>
        <p:txBody>
          <a:bodyPr>
            <a:noAutofit/>
          </a:bodyPr>
          <a:lstStyle/>
          <a:p>
            <a:pPr algn="ctr"/>
            <a:r>
              <a:rPr lang="ru-RU" sz="54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В  ТЕАТРЕ   ЕСТЬ:</a:t>
            </a:r>
            <a:endParaRPr lang="ru-RU" sz="5400" b="1" cap="non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784" y="1052736"/>
            <a:ext cx="4135558" cy="917293"/>
          </a:xfrm>
          <a:effectLst/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СЦЕНА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4810" y="3429000"/>
            <a:ext cx="2760021" cy="15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9423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6192688" cy="1214422"/>
          </a:xfrm>
        </p:spPr>
        <p:txBody>
          <a:bodyPr>
            <a:normAutofit/>
          </a:bodyPr>
          <a:lstStyle/>
          <a:p>
            <a:pPr algn="ctr"/>
            <a:r>
              <a:rPr lang="ru-RU" sz="54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 ТЕАТРЕ   ЕСТЬ:</a:t>
            </a:r>
            <a:endParaRPr lang="ru-RU" sz="5400" b="1" cap="non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124744"/>
            <a:ext cx="6651848" cy="9893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ЗРИТЕЛЬНЫЙ ЗАЛ</a:t>
            </a:r>
          </a:p>
          <a:p>
            <a:pPr>
              <a:buNone/>
            </a:pPr>
            <a:endParaRPr lang="ru-RU" sz="5400" b="1" cap="small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86182" y="3357562"/>
            <a:ext cx="2746893" cy="1643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8874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083896" cy="1214422"/>
          </a:xfrm>
        </p:spPr>
        <p:txBody>
          <a:bodyPr>
            <a:normAutofit/>
          </a:bodyPr>
          <a:lstStyle/>
          <a:p>
            <a:pPr algn="ctr"/>
            <a:r>
              <a:rPr lang="ru-RU" sz="54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 ТЕАТРЕ   ЕСТЬ:</a:t>
            </a:r>
            <a:endParaRPr lang="ru-RU" sz="5400" b="1" cap="non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827584" y="1071547"/>
            <a:ext cx="7663950" cy="701269"/>
          </a:xfrm>
          <a:effectLst/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ОРКЕСТРОВАЯ   ЯМА</a:t>
            </a:r>
          </a:p>
        </p:txBody>
      </p:sp>
      <p:pic>
        <p:nvPicPr>
          <p:cNvPr id="3075" name="Picture 3" descr="D:\Мои рисунки\Коллекция картинок (Microsoft)\Театр картинки\New_York_State_Theater_by_David_Shankbon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48" y="2928934"/>
            <a:ext cx="2281413" cy="1142984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3074" name="Picture 2" descr="D:\Мои рисунки\Коллекция картинок (Microsoft)\Театр картинки\falstaff4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3109312"/>
            <a:ext cx="1845418" cy="1264972"/>
          </a:xfrm>
          <a:prstGeom prst="rect">
            <a:avLst/>
          </a:prstGeom>
          <a:noFill/>
        </p:spPr>
      </p:pic>
      <p:pic>
        <p:nvPicPr>
          <p:cNvPr id="1026" name="Picture 2" descr="G:\Рисунки все\Коллекция картинок (Microsoft) востановленная\Анимированные Музыка\skripka.gif"/>
          <p:cNvPicPr>
            <a:picLocks noChangeAspect="1" noChangeArrowheads="1" noCrop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2643182"/>
            <a:ext cx="1904990" cy="19049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29147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5000"/>
    </mc:Choice>
    <mc:Fallback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299920" cy="981892"/>
          </a:xfrm>
        </p:spPr>
        <p:txBody>
          <a:bodyPr>
            <a:noAutofit/>
          </a:bodyPr>
          <a:lstStyle/>
          <a:p>
            <a:pPr algn="ctr"/>
            <a:r>
              <a:rPr lang="ru-RU" sz="54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 ТЕАТРЕ   ЕСТЬ: </a:t>
            </a:r>
            <a:endParaRPr lang="ru-RU" sz="5400" b="1" cap="non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124745"/>
            <a:ext cx="5904656" cy="64807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ДЕКОРАЦИИ</a:t>
            </a:r>
          </a:p>
          <a:p>
            <a:pPr algn="ctr">
              <a:buNone/>
            </a:pPr>
            <a:endParaRPr lang="ru-RU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eef6f9f3baa8f1fdf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72066" y="6090048"/>
            <a:ext cx="1023934" cy="7679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zol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001024" y="5963262"/>
            <a:ext cx="1142975" cy="894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olimpico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000232" y="4142362"/>
            <a:ext cx="1309602" cy="9815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49667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443936" cy="1142984"/>
          </a:xfrm>
        </p:spPr>
        <p:txBody>
          <a:bodyPr>
            <a:noAutofit/>
          </a:bodyPr>
          <a:lstStyle/>
          <a:p>
            <a:pPr algn="ctr"/>
            <a:r>
              <a:rPr lang="ru-RU" sz="54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 ТЕАТРЕ  ЕСТЬ: </a:t>
            </a:r>
            <a:endParaRPr lang="ru-RU" sz="5400" b="1" cap="non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1835696" y="980728"/>
            <a:ext cx="5616624" cy="8640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ГРИМЕРНЫЕ</a:t>
            </a:r>
          </a:p>
          <a:p>
            <a:pPr algn="ctr">
              <a:buNone/>
            </a:pPr>
            <a:endParaRPr lang="ru-RU" sz="4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7686" y="3800974"/>
            <a:ext cx="2389944" cy="143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0129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омб 6"/>
          <p:cNvSpPr/>
          <p:nvPr/>
        </p:nvSpPr>
        <p:spPr>
          <a:xfrm rot="20448217">
            <a:off x="4098101" y="-48975"/>
            <a:ext cx="1214446" cy="1233586"/>
          </a:xfrm>
          <a:prstGeom prst="diamond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15676816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14744" y="2428868"/>
            <a:ext cx="1466858" cy="1466858"/>
          </a:xfrm>
          <a:prstGeom prst="rect">
            <a:avLst/>
          </a:prstGeom>
        </p:spPr>
      </p:pic>
      <p:pic>
        <p:nvPicPr>
          <p:cNvPr id="6" name="Рисунок 5" descr="26861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071934" y="0"/>
            <a:ext cx="1214446" cy="12360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14546" y="4357694"/>
            <a:ext cx="5143536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Спасибо!</a:t>
            </a:r>
            <a:endParaRPr lang="ru-RU" sz="6000" b="1" cap="all" dirty="0">
              <a:ln>
                <a:solidFill>
                  <a:srgbClr val="FFFF00"/>
                </a:solidFill>
              </a:ln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9678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repeatCount="4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Рисунки все\Коллекция Microsoft\Театр\London_RoyalOperaHous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47129" y="4429132"/>
            <a:ext cx="2268142" cy="16128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336" y="2996952"/>
            <a:ext cx="8901664" cy="2428892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700" b="1" cap="none" spc="150" dirty="0" smtClean="0">
                <a:ln w="76200">
                  <a:solidFill>
                    <a:srgbClr val="FFFF00"/>
                  </a:solidFill>
                </a:ln>
                <a:blipFill>
                  <a:blip r:embed="rId4"/>
                  <a:stretch>
                    <a:fillRect/>
                  </a:stretch>
                </a:blipFill>
                <a:effectLst>
                  <a:glow rad="228600">
                    <a:schemeClr val="bg1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 Е А Т Р</a:t>
            </a:r>
            <a:endParaRPr lang="ru-RU" sz="16700" b="1" cap="none" spc="150" dirty="0">
              <a:ln w="76200">
                <a:solidFill>
                  <a:srgbClr val="FFFF00"/>
                </a:solidFill>
              </a:ln>
              <a:blipFill>
                <a:blip r:embed="rId4"/>
                <a:stretch>
                  <a:fillRect/>
                </a:stretch>
              </a:blipFill>
              <a:effectLst>
                <a:glow rad="228600">
                  <a:schemeClr val="bg1"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 descr="1april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00562" y="392240"/>
            <a:ext cx="1314634" cy="1191935"/>
          </a:xfrm>
          <a:prstGeom prst="rect">
            <a:avLst/>
          </a:prstGeom>
        </p:spPr>
      </p:pic>
      <p:pic>
        <p:nvPicPr>
          <p:cNvPr id="8" name="Волшебный бал песн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-152400" y="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1093996"/>
      </p:ext>
    </p:extLst>
  </p:cSld>
  <p:clrMapOvr>
    <a:masterClrMapping/>
  </p:clrMapOvr>
  <p:transition spd="slow" advClick="0" advTm="10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9" presetClass="entr" presetSubtype="1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2852"/>
            <a:ext cx="8289522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Типы театров </a:t>
            </a:r>
            <a:endParaRPr lang="ru-RU" sz="3600" b="1" cap="non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5140" y="4937602"/>
            <a:ext cx="2105332" cy="1625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22880000"/>
      </p:ext>
    </p:extLst>
  </p:cSld>
  <p:clrMapOvr>
    <a:masterClrMapping/>
  </p:clrMapOvr>
  <p:transition spd="slow" advClick="0" advTm="15000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14282" y="142852"/>
            <a:ext cx="8686800" cy="857256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  </a:t>
            </a:r>
            <a:r>
              <a:rPr lang="ru-RU" sz="48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Калининграде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ЕСТЬ: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6182" y="928670"/>
            <a:ext cx="4283968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20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МУЗЫКАЛЬНЫЙ ТЕАТР</a:t>
            </a: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</a:pPr>
            <a:endParaRPr lang="ru-RU" sz="1600" b="1" dirty="0" smtClean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2198" y="4804480"/>
            <a:ext cx="2604257" cy="157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9983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3000"/>
    </mc:Choice>
    <mc:Fallback>
      <p:transition spd="slow" advClick="0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2852"/>
            <a:ext cx="836153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36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Калининграде</a:t>
            </a:r>
            <a:r>
              <a:rPr lang="ru-RU" sz="36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6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r>
              <a:rPr lang="ru-RU" sz="36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СТЬ:</a:t>
            </a:r>
            <a:endParaRPr lang="ru-RU" sz="3600" b="1" cap="non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14480" y="857232"/>
            <a:ext cx="5884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20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КУКОЛЬНЫЙ ТЕАТР</a:t>
            </a:r>
          </a:p>
        </p:txBody>
      </p:sp>
      <p:pic>
        <p:nvPicPr>
          <p:cNvPr id="10" name="Рисунок 9" descr="cat27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108520" y="4797152"/>
            <a:ext cx="1373636" cy="2258031"/>
          </a:xfrm>
          <a:prstGeom prst="rect">
            <a:avLst/>
          </a:prstGeom>
        </p:spPr>
      </p:pic>
      <p:pic>
        <p:nvPicPr>
          <p:cNvPr id="16" name="Неприятность эту мы переживе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15074" y="4701028"/>
            <a:ext cx="2605398" cy="153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3671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8901082" cy="857256"/>
          </a:xfrm>
        </p:spPr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</a:t>
            </a:r>
            <a:r>
              <a:rPr lang="ru-RU" sz="4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Калининграде </a:t>
            </a:r>
            <a:r>
              <a:rPr lang="ru-RU" sz="40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ЕСТЬ:</a:t>
            </a:r>
            <a:endParaRPr lang="ru-RU" sz="4000" b="1" cap="non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00298" y="1142984"/>
            <a:ext cx="6245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20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  ДРАМАТИЧЕСКИЙ   ТЕАТР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6512" y="5033080"/>
            <a:ext cx="2245928" cy="124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1230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928826"/>
          </a:xfrm>
        </p:spPr>
        <p:txBody>
          <a:bodyPr>
            <a:noAutofit/>
          </a:bodyPr>
          <a:lstStyle/>
          <a:p>
            <a:pPr algn="ctr"/>
            <a:r>
              <a:rPr lang="ru-RU" sz="54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 ТЕАТРЕ   ИГРАЮТ </a:t>
            </a:r>
            <a:r>
              <a:rPr lang="ru-RU" sz="5400" b="1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АРТИСТЫ</a:t>
            </a:r>
            <a:endParaRPr lang="ru-RU" sz="5400" b="1" cap="non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big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14942" y="5757652"/>
            <a:ext cx="1652881" cy="11003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big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90520" y="5357826"/>
            <a:ext cx="2253480" cy="15001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final_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32066" y="5929330"/>
            <a:ext cx="1386075" cy="928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 descr="D:\Мои рисунки\Коллекция картинок (Microsoft)\Театр картинки\img_387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5730" y="5500702"/>
            <a:ext cx="2174662" cy="1357298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96375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928826"/>
          </a:xfrm>
        </p:spPr>
        <p:txBody>
          <a:bodyPr>
            <a:noAutofit/>
          </a:bodyPr>
          <a:lstStyle/>
          <a:p>
            <a:pPr algn="ctr"/>
            <a:r>
              <a:rPr lang="ru-RU" sz="48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  КУКОЛЬНОМ   ТЕАТРЕ  </a:t>
            </a:r>
            <a:r>
              <a:rPr lang="ru-RU" sz="4800" b="1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ИГРАЮТ   КУКЛЫ </a:t>
            </a:r>
            <a:endParaRPr lang="ru-RU" sz="4800" b="1" cap="non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big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71934" y="5339942"/>
            <a:ext cx="2024076" cy="15180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big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10998" y="5500702"/>
            <a:ext cx="2033002" cy="13572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final_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62275" y="6143644"/>
            <a:ext cx="1343279" cy="785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618062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2000"/>
    </mc:Choice>
    <mc:Fallback>
      <p:transition spd="slow" advClick="0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928826"/>
          </a:xfrm>
        </p:spPr>
        <p:txBody>
          <a:bodyPr>
            <a:noAutofit/>
          </a:bodyPr>
          <a:lstStyle/>
          <a:p>
            <a:pPr algn="ctr"/>
            <a:r>
              <a:rPr lang="ru-RU" sz="5400" b="1" cap="non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  БАЛЕТЕ   АРТИСТЫ   </a:t>
            </a:r>
            <a:r>
              <a:rPr lang="ru-RU" sz="5400" b="1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ТАНЦУЮТ</a:t>
            </a:r>
            <a:endParaRPr lang="ru-RU" sz="5400" b="1" cap="non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big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8794" y="3160393"/>
            <a:ext cx="2178625" cy="1666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big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15140" y="3437572"/>
            <a:ext cx="2167504" cy="17773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final_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72131" y="5374496"/>
            <a:ext cx="2227429" cy="14835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609486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8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8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8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Углы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98</Words>
  <Application>Microsoft Office PowerPoint</Application>
  <PresentationFormat>Экран (4:3)</PresentationFormat>
  <Paragraphs>35</Paragraphs>
  <Slides>19</Slides>
  <Notes>2</Notes>
  <HiddenSlides>0</HiddenSlides>
  <MMClips>3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Тема82</vt:lpstr>
      <vt:lpstr>1_Тема82</vt:lpstr>
      <vt:lpstr>2_Тема82</vt:lpstr>
      <vt:lpstr>Углы</vt:lpstr>
      <vt:lpstr>Слайд 1</vt:lpstr>
      <vt:lpstr>Т Е А Т Р</vt:lpstr>
      <vt:lpstr>Типы театров </vt:lpstr>
      <vt:lpstr>Слайд 4</vt:lpstr>
      <vt:lpstr>В Калининграде  ЕСТЬ:</vt:lpstr>
      <vt:lpstr>В  Калининграде  ЕСТЬ:</vt:lpstr>
      <vt:lpstr>В   ТЕАТРЕ   ИГРАЮТ АРТИСТЫ</vt:lpstr>
      <vt:lpstr>В    КУКОЛЬНОМ   ТЕАТРЕ  ИГРАЮТ   КУКЛЫ </vt:lpstr>
      <vt:lpstr>В    БАЛЕТЕ   АРТИСТЫ   ТАНЦУЮТ</vt:lpstr>
      <vt:lpstr>В ОПЕРЕ  АРТИСТЫ  ПОЮТ</vt:lpstr>
      <vt:lpstr>ТЕАТР  НАЧИНАЕТСЯ …</vt:lpstr>
      <vt:lpstr>В   ТЕАТРЕ  ЕСТЬ :</vt:lpstr>
      <vt:lpstr>В  ТЕАТРЕ  ЕСТЬ  КАССА</vt:lpstr>
      <vt:lpstr>В  ТЕАТРЕ   ЕСТЬ:</vt:lpstr>
      <vt:lpstr>В   ТЕАТРЕ   ЕСТЬ:</vt:lpstr>
      <vt:lpstr>В   ТЕАТРЕ   ЕСТЬ:</vt:lpstr>
      <vt:lpstr>В   ТЕАТРЕ   ЕСТЬ: </vt:lpstr>
      <vt:lpstr>В   ТЕАТРЕ  ЕСТЬ: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Albert</dc:creator>
  <cp:lastModifiedBy>user</cp:lastModifiedBy>
  <cp:revision>7</cp:revision>
  <dcterms:created xsi:type="dcterms:W3CDTF">2019-02-17T17:13:17Z</dcterms:created>
  <dcterms:modified xsi:type="dcterms:W3CDTF">2019-05-10T18:13:05Z</dcterms:modified>
</cp:coreProperties>
</file>