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4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444" autoAdjust="0"/>
  </p:normalViewPr>
  <p:slideViewPr>
    <p:cSldViewPr>
      <p:cViewPr>
        <p:scale>
          <a:sx n="100" d="100"/>
          <a:sy n="100" d="100"/>
        </p:scale>
        <p:origin x="-1152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393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077072"/>
            <a:ext cx="6408712" cy="20882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Автор проекта: Васильева Наталья Васильевна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МАДОУ «ЦРР – Детский сад № 5 «Рябинка»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Г. Салехард.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764704"/>
            <a:ext cx="8470450" cy="2592288"/>
          </a:xfrm>
        </p:spPr>
        <p:txBody>
          <a:bodyPr>
            <a:normAutofit fontScale="90000"/>
          </a:bodyPr>
          <a:lstStyle/>
          <a:p>
            <a:r>
              <a:rPr lang="ru-RU" sz="400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Краткосрочный детско – взрослый </a:t>
            </a:r>
            <a:r>
              <a:rPr lang="ru-RU" sz="400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творческий проект</a:t>
            </a:r>
            <a:r>
              <a:rPr lang="ru-RU" sz="400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400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400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«Кукольная модница».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500042"/>
            <a:ext cx="850112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сегодняшний день традиционно стало проведение проектной деятельности. По определению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Килпатрика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есть всякое действие, совершаемое от всего сердца и с определенной целью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Метод проектов актуален и эффективен. Он дает ребенку возможность экспериментировать, синтезировать полученные знания, развивать творческие способности и коммуникативные навыки, что позволяет ему успешно адаптироваться к изменившейся ситуации дошкольного обучения. Метод проектов используется в работе  с детьми, начиная с младшего дошкольного возраста. Он позволяет определить задачи обучения, сформировать предпосылки учебных и исследовательских умений и навыков в соответствии с основными линиями развития.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По этой теме  я вам предлагаем опыт работы с родителями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проект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Кукольная модница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F:\фото\фото\drqfukzkoaytmdrknpmto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4429125"/>
            <a:ext cx="1905000" cy="2286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571472" y="181253"/>
            <a:ext cx="8215370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Идея проекта: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Установить эффективные партнерские взаимоотношения с семьёй.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Помочь  родителям понять некоторые особенности общения с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ребенком.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и задачи проекта: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Развивать  систему продуктивного взаимодействия между участниками воспитательно-образовательного процесса (педагог – дети – родители).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Знакомство с новыми техниками и способами изготовления кукол.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Расширить кругозор детей и взрослых.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Сущность проекта: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Данный проект разработан с целью сплочения родительского коллектива и детей. Его реализация позволит донести до родителей простую истину: “Слова учат, а пример заставляет подражать”.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Проект даст возможность реализовать творческие возможности родителей, а детям повод гордиться своими родителями.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USER\Мои документы\мои документы 2009г\КАРТИНКИ    ДЛя оформления\картинки от  е.           в\logo_2_269x20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000504"/>
            <a:ext cx="2029602" cy="1509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85720" y="357166"/>
            <a:ext cx="857256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проекта: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 1. Подготовительный.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Создание презентации «Истории куклы», «Кукольные мастера».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Подготовка информации, изготовление альбомов «Модница».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Подготовить консультацию «Психологическая значимость куклы».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Подготовка материалов для изготовления куклы – самокрутки: (проволока, вата, синтепон или другой наполнитель, пара капроновых колготок, бусинки, бисер, тесьма, всевозможные кусочки ткани, нитки, ножницы, иголки, плоскогубцы, шерстяные нитки).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Беседы с детьми «Об истории возникновения куклы», чтение художественной и энциклопедической литературы, заучивая стихотворений.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Подготовка атрибутов к сюжетно - ролевой игре.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Проведение сюжетно – ролевых игр: «Ателье мод», «Семья».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Проведение занятия «Дружба кукол».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134"/>
          <p:cNvPicPr>
            <a:picLocks noChangeArrowheads="1"/>
          </p:cNvPicPr>
          <p:nvPr/>
        </p:nvPicPr>
        <p:blipFill>
          <a:blip r:embed="rId2"/>
          <a:srcRect l="5540" t="12668" r="274" b="11325"/>
          <a:stretch>
            <a:fillRect/>
          </a:stretch>
        </p:blipFill>
        <p:spPr bwMode="auto">
          <a:xfrm>
            <a:off x="5643570" y="3786190"/>
            <a:ext cx="2143140" cy="157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134"/>
          <p:cNvPicPr>
            <a:picLocks noChangeArrowheads="1"/>
          </p:cNvPicPr>
          <p:nvPr/>
        </p:nvPicPr>
        <p:blipFill>
          <a:blip r:embed="rId2"/>
          <a:srcRect l="22181" t="44335" r="16820" b="8163"/>
          <a:stretch>
            <a:fillRect/>
          </a:stretch>
        </p:blipFill>
        <p:spPr bwMode="auto">
          <a:xfrm>
            <a:off x="1357290" y="3786190"/>
            <a:ext cx="207170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00034" y="285728"/>
            <a:ext cx="821537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 2. Реализация проекта.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детско-родительского клуба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Огонек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Последовательность изготовления куклы: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начала нужно определиться с размером куклы и позой, в которой она будет пребывать. После чего берем проволоку и плоскогубцы и принимаемся за изготовление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скелета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нашего будущего творения.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Обтягиваем получившийся скелет ватой, синтепоном или любым другим подручным материалом, при помощи лески или капроновой нити. Таким образом, мы формируем тело нашей куклы.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Теперь нашей кукле нужна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кожа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для этого сгодятся любые капроновые изделия (чулок, колготки). Берем кусок капрона и обтягиваем им куклу, при этом формируем при помощи лески необходимые детали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щеки, нос, пальцы и др.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3571877"/>
            <a:ext cx="2143140" cy="1428760"/>
          </a:xfrm>
          <a:prstGeom prst="rect">
            <a:avLst/>
          </a:prstGeom>
          <a:noFill/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3571876"/>
            <a:ext cx="2214578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85720" y="500042"/>
            <a:ext cx="8572560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Далее необходимо создать лицо. Тут можно пойти несколькими путями: вышить нитками, раскрасить либо наклеить. Выбирайте, что вам ближе и вперед!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Настало время для создания прически. Тут сгодятся искусственные волосы или нитки. Аккуратно пришиваем или приклеиваем волосы к голове куклы.  И не забываем собрать пряди в прическу! Для куклы в русском стиле прекрасно подойдет коса, но можно проявить фантазию и создать какой-нибудь шедевр парикмахерского искусства.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Теперь осталось нарядить наше творение. Тут все зависит от фантазии и умения. Изготавливаем наряд из остатков ткани, обязательно украшаем всевозможными лентами, бусинками, бисером. Уделяем внимание деталям, таким как головные уборы, бусы, обувь и прочее.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Презентация своей работы.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1400" dirty="0" smtClean="0"/>
              <a:t>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Организация выставки кукол в фойе детского сада «Очумелые ручки!»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0694" y="3857629"/>
            <a:ext cx="2143140" cy="1571635"/>
          </a:xfrm>
          <a:prstGeom prst="rect">
            <a:avLst/>
          </a:prstGeom>
          <a:noFill/>
        </p:spPr>
      </p:pic>
      <p:pic>
        <p:nvPicPr>
          <p:cNvPr id="8" name="Рисунок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3857628"/>
            <a:ext cx="2000264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428596" y="634165"/>
            <a:ext cx="821537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этап. Завершающий.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Праздник для кукол и детей.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Награждение участников.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5060" name="Рисунок 135"/>
          <p:cNvPicPr>
            <a:picLocks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2714612" y="1857364"/>
            <a:ext cx="314327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85728"/>
            <a:ext cx="864399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Список литературы: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Журнал </a:t>
            </a:r>
            <a:r>
              <a:rPr lang="ru-RU" sz="1400" dirty="0" smtClean="0"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Обруч</a:t>
            </a:r>
            <a:r>
              <a:rPr lang="ru-RU" sz="1400" dirty="0" smtClean="0"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№ 2, 6. 2004г,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Клиентов А. Народные промыслы. </a:t>
            </a:r>
            <a:r>
              <a:rPr lang="ru-RU" sz="1400" dirty="0" smtClean="0"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Белый город, М, 2003г.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Нагибина М.И. Чудеса из ткани своими руками. </a:t>
            </a:r>
            <a:r>
              <a:rPr lang="ru-RU" sz="1400" dirty="0" smtClean="0"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Ярославль, 1997г.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Нагель О.И. Художественное лоскутное шитье. </a:t>
            </a:r>
            <a:r>
              <a:rPr lang="ru-RU" sz="1400" dirty="0" smtClean="0"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М, 2000г.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Телегина В. Начальная школа - № 22, 1997г.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154</TotalTime>
  <Words>617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Краткосрочный детско – взрослый творческий проект «Кукольная модница».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детско – взрослый творческий проект «Кукольная модница». </dc:title>
  <dc:creator>Chekholder</dc:creator>
  <cp:lastModifiedBy>Aleksandr</cp:lastModifiedBy>
  <cp:revision>32</cp:revision>
  <dcterms:created xsi:type="dcterms:W3CDTF">2013-02-07T15:35:49Z</dcterms:created>
  <dcterms:modified xsi:type="dcterms:W3CDTF">2019-05-10T15:24:15Z</dcterms:modified>
</cp:coreProperties>
</file>