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D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460848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r>
              <a:rPr lang="ru-RU" sz="200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Полежаев  Павел</a:t>
            </a:r>
            <a:r>
              <a:rPr lang="ru-RU" sz="200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ученик 9-в класса</a:t>
            </a:r>
            <a:endParaRPr lang="ru-RU" sz="2000" dirty="0" smtClean="0">
              <a:solidFill>
                <a:srgbClr val="001D3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МБОУ «СУВУ №14 «Подросток»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Чусовой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Пермский 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край</a:t>
            </a:r>
          </a:p>
          <a:p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Куратор, ответственная за проектную деятельность: </a:t>
            </a:r>
          </a:p>
          <a:p>
            <a:r>
              <a:rPr lang="ru-RU" sz="2000" dirty="0" err="1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Мелехина</a:t>
            </a:r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 Т.С., </a:t>
            </a:r>
          </a:p>
          <a:p>
            <a:r>
              <a:rPr lang="ru-RU" sz="2000" dirty="0" smtClean="0">
                <a:solidFill>
                  <a:srgbClr val="001D32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</a:t>
            </a:r>
            <a:endParaRPr lang="ru-RU" sz="2000" dirty="0">
              <a:solidFill>
                <a:srgbClr val="001D3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 «МОЙ ВЫБОР»</a:t>
            </a:r>
            <a:b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Автомеханик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авто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" t="8027" r="5022" b="16338"/>
          <a:stretch/>
        </p:blipFill>
        <p:spPr bwMode="auto">
          <a:xfrm>
            <a:off x="114756" y="4172139"/>
            <a:ext cx="2521527" cy="252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Недостатки профессии: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абота предполагает наличие физических сил и готовности к выполнению тяжелых задач; </a:t>
            </a:r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органы дыхания негативно влияют пары бензина, разнообразных растворов, солярки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</a:p>
          <a:p>
            <a:pPr algn="just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появляется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потребность работать вне помещения, несмотря на погодные условия.</a:t>
            </a:r>
            <a:endParaRPr lang="ru-RU" sz="28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08942"/>
            <a:ext cx="2963725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627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 ЦЕЛЬ моего проекта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достигнута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получил необходимые мне знания о профессии.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7" descr="uzdm-motors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12" y="1766887"/>
            <a:ext cx="2952750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20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нравится профессия автомеханика, но я о ней почти ничего не знаю.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профессиональное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самоопределение; </a:t>
            </a:r>
          </a:p>
          <a:p>
            <a:pPr algn="just"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и</a:t>
            </a:r>
            <a:r>
              <a:rPr lang="ru-RU" sz="28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зучение профессии.</a:t>
            </a:r>
            <a:endParaRPr lang="ru-RU" sz="20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0" name="Picture 4" descr="cel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70900">
            <a:off x="6372200" y="4365104"/>
            <a:ext cx="1960003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aberResmi-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364172"/>
            <a:ext cx="2196000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17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Повышение профессиональной грамотности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Развитие  умения анализировать профессиональную деятельность и соотносить свои способности с требованиями профессии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 профессиональной направленности, профессионального </a:t>
            </a:r>
            <a:r>
              <a:rPr lang="ru-RU" sz="2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самосознания.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endParaRPr lang="ru-RU" sz="1800" dirty="0">
              <a:ea typeface="Calibri"/>
              <a:cs typeface="Times New Roman"/>
            </a:endParaRPr>
          </a:p>
          <a:p>
            <a:endParaRPr lang="ru-RU" sz="1800" dirty="0"/>
          </a:p>
        </p:txBody>
      </p:sp>
      <p:pic>
        <p:nvPicPr>
          <p:cNvPr id="10" name="Picture 4" descr="RSE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1616336"/>
            <a:ext cx="3749675" cy="423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9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авто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3" t="12630" r="5824" b="11396"/>
          <a:stretch/>
        </p:blipFill>
        <p:spPr bwMode="auto">
          <a:xfrm>
            <a:off x="6876256" y="4941168"/>
            <a:ext cx="1957162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профессии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Зародилась профессия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в 18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веке с появлением первых транспортных средств, имеющих возможность передвигаться самостоятельно. М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еханизмы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часто выходили из строя и возникала необходимость в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людях,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умеющих устранять неполадки. 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В 30-х годах 20 века начинается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стремительный рост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автомобилистов, связано это с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изобретением первого конвейера от Генри Форда.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Началось массовое производство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автомобилей.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Профессия стала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стремительно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развиваться.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наше время автомеханик является одной из самых востребованных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специальностей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382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Профессия автомеханика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Моторист – 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специализируется на </a:t>
            </a:r>
            <a:r>
              <a:rPr lang="ru-RU" sz="1900" dirty="0">
                <a:latin typeface="Times New Roman" pitchFamily="18" charset="0"/>
                <a:ea typeface="Times New Roman"/>
                <a:cs typeface="Times New Roman" pitchFamily="18" charset="0"/>
              </a:rPr>
              <a:t>устройстве двигателя. </a:t>
            </a:r>
            <a:endParaRPr lang="ru-RU" sz="19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Автоэлектрик </a:t>
            </a:r>
            <a:r>
              <a:rPr lang="ru-RU" sz="1900" dirty="0">
                <a:latin typeface="Times New Roman" pitchFamily="18" charset="0"/>
                <a:ea typeface="Times New Roman"/>
                <a:cs typeface="Times New Roman" pitchFamily="18" charset="0"/>
              </a:rPr>
              <a:t>разбирается в том, как устроена система подачи энергии в автомобилях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lvl="0">
              <a:spcAft>
                <a:spcPts val="0"/>
              </a:spcAft>
              <a:buSzPts val="1000"/>
              <a:buFont typeface="Wingdings" pitchFamily="2" charset="2"/>
              <a:buChar char="§"/>
              <a:tabLst>
                <a:tab pos="457200" algn="l"/>
              </a:tabLst>
            </a:pPr>
            <a:r>
              <a:rPr lang="ru-RU" sz="19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Маляр </a:t>
            </a:r>
            <a:r>
              <a:rPr lang="ru-RU" sz="19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проводит</a:t>
            </a:r>
            <a:r>
              <a:rPr lang="ru-RU" sz="19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900" dirty="0" smtClean="0">
                <a:latin typeface="Times New Roman" pitchFamily="18" charset="0"/>
                <a:ea typeface="Calibri"/>
                <a:cs typeface="Times New Roman" pitchFamily="18" charset="0"/>
              </a:rPr>
              <a:t>л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акокрасочные работы.</a:t>
            </a:r>
          </a:p>
          <a:p>
            <a:pPr lvl="0">
              <a:spcAft>
                <a:spcPts val="0"/>
              </a:spcAft>
              <a:buSzPts val="1000"/>
              <a:buFont typeface="Wingdings" pitchFamily="2" charset="2"/>
              <a:buChar char="§"/>
              <a:tabLst>
                <a:tab pos="457200" algn="l"/>
              </a:tabLst>
            </a:pPr>
            <a:r>
              <a:rPr lang="ru-RU" sz="19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Вулканизаторщик – 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специалист</a:t>
            </a:r>
            <a:r>
              <a:rPr lang="ru-RU" sz="1900" dirty="0">
                <a:latin typeface="Times New Roman" pitchFamily="18" charset="0"/>
                <a:ea typeface="Times New Roman"/>
                <a:cs typeface="Times New Roman" pitchFamily="18" charset="0"/>
              </a:rPr>
              <a:t>, проводящий 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сварочные  работы.</a:t>
            </a:r>
          </a:p>
          <a:p>
            <a:pPr algn="just">
              <a:buSzPts val="1000"/>
              <a:tabLst>
                <a:tab pos="457200" algn="l"/>
              </a:tabLst>
            </a:pPr>
            <a:r>
              <a:rPr lang="ru-RU" sz="19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Автожестянщик 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проводит </a:t>
            </a:r>
            <a:r>
              <a:rPr lang="ru-RU" sz="1900" dirty="0">
                <a:latin typeface="Times New Roman" pitchFamily="18" charset="0"/>
                <a:ea typeface="Times New Roman"/>
                <a:cs typeface="Times New Roman" pitchFamily="18" charset="0"/>
              </a:rPr>
              <a:t>кузовной </a:t>
            </a:r>
            <a:r>
              <a:rPr lang="ru-RU" sz="19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ремонт, вытягивает </a:t>
            </a:r>
            <a:r>
              <a:rPr lang="ru-RU" sz="1900" dirty="0">
                <a:latin typeface="Times New Roman" pitchFamily="18" charset="0"/>
                <a:ea typeface="Times New Roman"/>
                <a:cs typeface="Times New Roman" pitchFamily="18" charset="0"/>
              </a:rPr>
              <a:t>и рихтует вмятины, исправляет повреждения автомобиля, полученные в результате аварии. </a:t>
            </a:r>
            <a:endParaRPr lang="ru-RU" sz="19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800" b="1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ru-RU" sz="1900" b="1" dirty="0">
                <a:latin typeface="Times New Roman" pitchFamily="18" charset="0"/>
                <a:ea typeface="Times New Roman"/>
                <a:cs typeface="Times New Roman" pitchFamily="18" charset="0"/>
              </a:rPr>
              <a:t>Механик-диагност. </a:t>
            </a:r>
            <a:r>
              <a:rPr lang="ru-RU" sz="1900" dirty="0">
                <a:latin typeface="Times New Roman" pitchFamily="18" charset="0"/>
                <a:ea typeface="Times New Roman"/>
                <a:cs typeface="Times New Roman" pitchFamily="18" charset="0"/>
              </a:rPr>
              <a:t>Это специалист, проводящий первый осмотр автомобиля, мастер по диагностическому оборудованию.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Картинки по запросу социальная значимость автомеханика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1991" y="3501008"/>
            <a:ext cx="3780000" cy="252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909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АВТОМЕХАНИК должен: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иметь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основательные знания о строении автомашин и о причинах возникновения поломок. 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уметь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читать технические чертежи и схемы; 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понимать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, как разные части и узлы транспортного средства влияют друг на друга; 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знать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рабочие приемы и технологии, используемые для диагностики, ремонта и обслуживания; 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знать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различные виды топлива, масел, смазочных веществ, специальных жидкостей и прочих материалов, используемых для обслуживания и ремонта, их свойства и возможности использования.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Медицинские противопоказания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болезнь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опорно-двигательного аппарата, 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аллергия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к красящим веществам и растворам, 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дефекты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зрения и слуха.</a:t>
            </a:r>
            <a:endParaRPr lang="ru-RU" sz="18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7" name="Picture 4" descr="противопоказания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858962"/>
            <a:ext cx="3312000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35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Пути получения профе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ссии</a:t>
            </a: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Лысьвенский политехнический колледж, </a:t>
            </a: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специальность: 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Сервисное обслуживание и ремонт автомобильного транспорта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Кунгурский автотранспортный колледж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специальность: Техническое обслуживание и ремонт автомобильного транспорта. </a:t>
            </a:r>
            <a:endParaRPr lang="ru-RU" sz="2000" dirty="0" smtClean="0">
              <a:solidFill>
                <a:srgbClr val="333333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Пермский химико-технологический техникум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Слесарь по ремонту </a:t>
            </a:r>
            <a:r>
              <a:rPr lang="ru-RU" sz="20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автомобилей.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Краевой </a:t>
            </a:r>
            <a:r>
              <a:rPr lang="ru-RU" sz="20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многопрофильный техникум</a:t>
            </a:r>
            <a:r>
              <a:rPr lang="ru-RU" sz="20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Автомеханик.</a:t>
            </a:r>
          </a:p>
          <a:p>
            <a:pPr marL="0" lvl="0" indent="0">
              <a:spcAft>
                <a:spcPts val="0"/>
              </a:spcAft>
              <a:buNone/>
            </a:pPr>
            <a:endParaRPr lang="ru-RU" sz="1800" dirty="0">
              <a:ea typeface="Calibri"/>
              <a:cs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ru-RU" sz="1800" b="1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Пермский </a:t>
            </a:r>
            <a:r>
              <a:rPr lang="ru-RU" sz="18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колледж транспорта и сервиса</a:t>
            </a:r>
            <a:r>
              <a:rPr lang="ru-RU" sz="18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 Слесарь по ремонту автомобилей (3-й разряд); Водитель </a:t>
            </a:r>
            <a:r>
              <a:rPr lang="ru-RU" sz="18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автомобиля.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ru-RU" sz="1800" b="1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Краевой </a:t>
            </a:r>
            <a:r>
              <a:rPr lang="ru-RU" sz="18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индустриальный техникум: </a:t>
            </a:r>
            <a:r>
              <a:rPr lang="ru-RU" sz="18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Слесарь по ремонту автомобилей, Водитель автомобиля, Оператор заправочных </a:t>
            </a:r>
            <a:r>
              <a:rPr lang="ru-RU" sz="18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станций.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ru-RU" sz="1800" b="1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Пермский техникум отраслевых технологий: </a:t>
            </a:r>
            <a:r>
              <a:rPr lang="ru-RU" sz="18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Слесарь по ремонту автомобилей, водитель автомобиля, оператор заправочных </a:t>
            </a:r>
            <a:r>
              <a:rPr lang="ru-RU" sz="1800" dirty="0" smtClean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станций</a:t>
            </a:r>
            <a:r>
              <a:rPr lang="ru-RU" sz="1800" dirty="0">
                <a:solidFill>
                  <a:srgbClr val="333333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98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Преимущества профессии: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высокий уровень спроса на специалистов; </a:t>
            </a:r>
            <a:endParaRPr lang="ru-RU" sz="23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300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</a:t>
            </a:r>
            <a:r>
              <a:rPr lang="ru-RU" sz="2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абота </a:t>
            </a:r>
            <a:r>
              <a:rPr lang="ru-RU" sz="2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идеально подходит для </a:t>
            </a:r>
            <a:r>
              <a:rPr lang="ru-RU" sz="2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любителей </a:t>
            </a:r>
            <a:r>
              <a:rPr lang="ru-RU" sz="2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техники; </a:t>
            </a:r>
            <a:endParaRPr lang="ru-RU" sz="23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гарантированный </a:t>
            </a:r>
            <a:r>
              <a:rPr lang="ru-RU" sz="2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заработок на основе профессиональных знаний и навыков; </a:t>
            </a:r>
            <a:endParaRPr lang="ru-RU" sz="23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</a:pPr>
            <a:r>
              <a:rPr lang="ru-RU" sz="23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возможность </a:t>
            </a:r>
            <a:r>
              <a:rPr lang="ru-RU" sz="23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подработки.</a:t>
            </a:r>
            <a:endParaRPr lang="ru-RU" sz="23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4" descr="авто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269" y="1052736"/>
            <a:ext cx="2376487" cy="566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14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111</TotalTime>
  <Words>504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ПРОЕКТ «МОЙ ВЫБОР» Автомеханик</vt:lpstr>
      <vt:lpstr>Презентация PowerPoint</vt:lpstr>
      <vt:lpstr>Задачи:</vt:lpstr>
      <vt:lpstr>История профессии</vt:lpstr>
      <vt:lpstr>Профессия автомеханика</vt:lpstr>
      <vt:lpstr>АВТОМЕХАНИК должен:</vt:lpstr>
      <vt:lpstr>Медицинские противопоказания</vt:lpstr>
      <vt:lpstr>Пути получения профессии</vt:lpstr>
      <vt:lpstr>Преимущества профессии:</vt:lpstr>
      <vt:lpstr>Недостатки профессии:</vt:lpstr>
      <vt:lpstr>РЕЗУЛЬТАТ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«МОЙ ВЫБОР» Автомеханик</dc:title>
  <dc:creator>User</dc:creator>
  <cp:lastModifiedBy>User</cp:lastModifiedBy>
  <cp:revision>38</cp:revision>
  <dcterms:created xsi:type="dcterms:W3CDTF">2017-05-08T17:54:34Z</dcterms:created>
  <dcterms:modified xsi:type="dcterms:W3CDTF">2019-01-19T14:42:23Z</dcterms:modified>
</cp:coreProperties>
</file>