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9" r:id="rId4"/>
    <p:sldId id="267" r:id="rId5"/>
    <p:sldId id="263" r:id="rId6"/>
    <p:sldId id="258" r:id="rId7"/>
    <p:sldId id="266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5" d="100"/>
          <a:sy n="65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C1AD81-6E59-4560-91F1-F2C42CCB67B7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E6C61B-C652-4AA5-A77C-CDF431B7523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Тема любви в лирике  С.Есенина.</a:t>
            </a:r>
            <a:endParaRPr lang="ru-RU" sz="3600" dirty="0"/>
          </a:p>
        </p:txBody>
      </p:sp>
      <p:pic>
        <p:nvPicPr>
          <p:cNvPr id="4" name="Picture 2" descr="C:\Users\Angel\Desktop\21390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526181" cy="4389437"/>
          </a:xfrm>
          <a:prstGeom prst="rect">
            <a:avLst/>
          </a:prstGeom>
          <a:noFill/>
        </p:spPr>
      </p:pic>
      <p:pic>
        <p:nvPicPr>
          <p:cNvPr id="5" name="Picture 39" descr="C:\Users\Angel\Desktop\76d480a7416e9598a4e859fea7c115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16832"/>
            <a:ext cx="3816425" cy="4248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88640"/>
            <a:ext cx="81369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Тема любви в лирике Есенина занимает особое место. Настоящих ценителей русской литературы никак не могут оставить равнодушными эти проникновенные строки, наполненные живым светлым чувством. Читаешь их и, кажется, прикасаешься к вечности, поскольку они пробуждают в душе самые сокровенные чувства. Адресаты любовной лирики Есенина – это женщины, которыми он восхищался и которых боготворил. Надо заметить, с какой искренней нежностью он обращается к ним, насколько чарующие эпитеты подбирает. Стихи Есенина про любовь невероятно мелодичны и красивы. Их хочется читать вслух, вдумываясь в каждое слово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7650" name="Picture 2" descr="C:\Users\Angel\Desktop\2139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" y="3645024"/>
            <a:ext cx="8388101" cy="3017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Особенности любовной лирики </a:t>
            </a:r>
            <a:r>
              <a:rPr lang="ru-RU" sz="3500" dirty="0" smtClean="0"/>
              <a:t>С.Есенина</a:t>
            </a:r>
            <a:r>
              <a:rPr lang="ru-RU" sz="3500" dirty="0" smtClean="0"/>
              <a:t>. </a:t>
            </a:r>
          </a:p>
          <a:p>
            <a:r>
              <a:rPr lang="ru-RU" dirty="0" smtClean="0"/>
              <a:t>Когда знакомишься с этими завораживающими стихами, создается впечатление, что они затрагивают каждую струну вашей души. Происходит полное погружение в процесс созерцания этих проникновенных строк. Читаешь их и наполняешься какой-то величественной красотой, приносящей радость и моральное удовлетворение. </a:t>
            </a:r>
          </a:p>
          <a:p>
            <a:r>
              <a:rPr lang="ru-RU" dirty="0" smtClean="0"/>
              <a:t>Особенности любовной лирики Есенина заключаются в том, что она очень легко ложится на музыку. Вот почему так много прекрасных и душевных песен появилось на стихи этого замечательного поэта. Сергея Есенина литературоведы справедливо называют «стихотворным певцом», который умел сказать многое, выразив свои чувства в рифме.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gel\Desktop\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Angel\Desktop\60380fb33669b41d0adda2263287f23fa2c77d1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686675" cy="583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Angel\Desktop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280920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gel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gel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1.Эвентов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 С.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«Сергей Есенин.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Биография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писателя 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2.Использовала материалы сети Интернет.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221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Тема любви в лирике  С.Есенина.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Использованная литература.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Angelina.lachihina@outlook.com</dc:creator>
  <cp:lastModifiedBy>User</cp:lastModifiedBy>
  <cp:revision>16</cp:revision>
  <dcterms:created xsi:type="dcterms:W3CDTF">2019-01-18T15:48:43Z</dcterms:created>
  <dcterms:modified xsi:type="dcterms:W3CDTF">2019-05-10T12:04:41Z</dcterms:modified>
</cp:coreProperties>
</file>