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7" r:id="rId5"/>
    <p:sldId id="259" r:id="rId6"/>
    <p:sldId id="268" r:id="rId7"/>
    <p:sldId id="269" r:id="rId8"/>
    <p:sldId id="261" r:id="rId9"/>
    <p:sldId id="264" r:id="rId10"/>
    <p:sldId id="265" r:id="rId11"/>
    <p:sldId id="270" r:id="rId1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>
        <p:scale>
          <a:sx n="100" d="100"/>
          <a:sy n="100" d="100"/>
        </p:scale>
        <p:origin x="-270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38A544-1AA4-476F-8169-F40BCE540514}" type="doc">
      <dgm:prSet loTypeId="urn:microsoft.com/office/officeart/2005/8/layout/cycle2" loCatId="cycle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B97A3F5-42BE-45FE-854B-CFFF6A41057F}">
      <dgm:prSet phldrT="[Текст]" custT="1"/>
      <dgm:spPr/>
      <dgm:t>
        <a:bodyPr/>
        <a:lstStyle/>
        <a:p>
          <a:r>
            <a:rPr lang="ru-RU" sz="1100" b="1" dirty="0" smtClean="0"/>
            <a:t>Художественно-эстетическое развитие</a:t>
          </a:r>
          <a:endParaRPr lang="ru-RU" sz="1100" b="1" dirty="0"/>
        </a:p>
      </dgm:t>
    </dgm:pt>
    <dgm:pt modelId="{9E2FA344-D3AC-4639-A443-E2420A3DAD8C}" type="parTrans" cxnId="{2A5C01D7-461C-481D-B583-EA51EC8695D3}">
      <dgm:prSet/>
      <dgm:spPr/>
      <dgm:t>
        <a:bodyPr/>
        <a:lstStyle/>
        <a:p>
          <a:endParaRPr lang="ru-RU"/>
        </a:p>
      </dgm:t>
    </dgm:pt>
    <dgm:pt modelId="{67A27A19-BDBC-46A4-96D6-4EBDD94BF174}" type="sibTrans" cxnId="{2A5C01D7-461C-481D-B583-EA51EC8695D3}">
      <dgm:prSet/>
      <dgm:spPr/>
      <dgm:t>
        <a:bodyPr/>
        <a:lstStyle/>
        <a:p>
          <a:endParaRPr lang="ru-RU"/>
        </a:p>
      </dgm:t>
    </dgm:pt>
    <dgm:pt modelId="{2B667405-261A-47EE-8ACE-92C7F0011486}">
      <dgm:prSet phldrT="[Текст]" custT="1"/>
      <dgm:spPr/>
      <dgm:t>
        <a:bodyPr/>
        <a:lstStyle/>
        <a:p>
          <a:r>
            <a:rPr lang="ru-RU" sz="1100" b="1" dirty="0" smtClean="0"/>
            <a:t>Социально-коммуникативное развитие</a:t>
          </a:r>
          <a:endParaRPr lang="ru-RU" sz="1100" b="1" dirty="0"/>
        </a:p>
      </dgm:t>
    </dgm:pt>
    <dgm:pt modelId="{DF4FEB20-DA7A-4013-B304-B9C20973F00A}" type="parTrans" cxnId="{0E117A90-ACAA-4321-8C44-DED1583A34A3}">
      <dgm:prSet/>
      <dgm:spPr/>
      <dgm:t>
        <a:bodyPr/>
        <a:lstStyle/>
        <a:p>
          <a:endParaRPr lang="ru-RU"/>
        </a:p>
      </dgm:t>
    </dgm:pt>
    <dgm:pt modelId="{E36D80C4-F3DB-4973-A86D-7DEAA0BBE787}" type="sibTrans" cxnId="{0E117A90-ACAA-4321-8C44-DED1583A34A3}">
      <dgm:prSet/>
      <dgm:spPr/>
      <dgm:t>
        <a:bodyPr/>
        <a:lstStyle/>
        <a:p>
          <a:endParaRPr lang="ru-RU"/>
        </a:p>
      </dgm:t>
    </dgm:pt>
    <dgm:pt modelId="{6791B6AC-70D5-4ADC-854D-BE83E6A1B6FA}">
      <dgm:prSet phldrT="[Текст]" custT="1"/>
      <dgm:spPr/>
      <dgm:t>
        <a:bodyPr/>
        <a:lstStyle/>
        <a:p>
          <a:r>
            <a:rPr lang="ru-RU" sz="1100" b="1" dirty="0" smtClean="0"/>
            <a:t>Познавательное развитие</a:t>
          </a:r>
          <a:endParaRPr lang="ru-RU" sz="1100" b="1" dirty="0"/>
        </a:p>
      </dgm:t>
    </dgm:pt>
    <dgm:pt modelId="{CD5654A0-C5B7-48CE-B627-F469FDCB2122}" type="parTrans" cxnId="{79F9C37C-232E-4A1C-A58F-2A48CFD4C221}">
      <dgm:prSet/>
      <dgm:spPr/>
      <dgm:t>
        <a:bodyPr/>
        <a:lstStyle/>
        <a:p>
          <a:endParaRPr lang="ru-RU"/>
        </a:p>
      </dgm:t>
    </dgm:pt>
    <dgm:pt modelId="{3801EF9B-6CB9-4036-8EDC-E163F4CEE5CC}" type="sibTrans" cxnId="{79F9C37C-232E-4A1C-A58F-2A48CFD4C221}">
      <dgm:prSet/>
      <dgm:spPr/>
      <dgm:t>
        <a:bodyPr/>
        <a:lstStyle/>
        <a:p>
          <a:endParaRPr lang="ru-RU"/>
        </a:p>
      </dgm:t>
    </dgm:pt>
    <dgm:pt modelId="{6508EB6C-0134-4AA0-A5C3-70CC51B61BBC}">
      <dgm:prSet phldrT="[Текст]" custT="1"/>
      <dgm:spPr/>
      <dgm:t>
        <a:bodyPr/>
        <a:lstStyle/>
        <a:p>
          <a:r>
            <a:rPr lang="ru-RU" sz="1100" b="1" dirty="0" smtClean="0"/>
            <a:t>Речевое развитие</a:t>
          </a:r>
          <a:endParaRPr lang="ru-RU" sz="1100" b="1" dirty="0"/>
        </a:p>
      </dgm:t>
    </dgm:pt>
    <dgm:pt modelId="{8A785C4E-A2F4-4E56-ACCD-F6C03B6DECA2}" type="parTrans" cxnId="{CDC29408-DCA0-4E0F-AF44-013EE117D471}">
      <dgm:prSet/>
      <dgm:spPr/>
      <dgm:t>
        <a:bodyPr/>
        <a:lstStyle/>
        <a:p>
          <a:endParaRPr lang="ru-RU"/>
        </a:p>
      </dgm:t>
    </dgm:pt>
    <dgm:pt modelId="{699F9A33-5701-4685-8A4C-8F30613FD18E}" type="sibTrans" cxnId="{CDC29408-DCA0-4E0F-AF44-013EE117D471}">
      <dgm:prSet/>
      <dgm:spPr/>
      <dgm:t>
        <a:bodyPr/>
        <a:lstStyle/>
        <a:p>
          <a:endParaRPr lang="ru-RU"/>
        </a:p>
      </dgm:t>
    </dgm:pt>
    <dgm:pt modelId="{DECE034C-1E14-4699-A974-F25A57B28226}">
      <dgm:prSet phldrT="[Текст]" custT="1"/>
      <dgm:spPr/>
      <dgm:t>
        <a:bodyPr/>
        <a:lstStyle/>
        <a:p>
          <a:r>
            <a:rPr lang="ru-RU" sz="1100" b="1" dirty="0" smtClean="0"/>
            <a:t>Физическое развитие</a:t>
          </a:r>
          <a:endParaRPr lang="ru-RU" sz="1100" b="1" dirty="0"/>
        </a:p>
      </dgm:t>
    </dgm:pt>
    <dgm:pt modelId="{8C7DD7F7-6103-449B-8358-62BED2F07644}" type="parTrans" cxnId="{C8028923-1DB1-412A-A5BF-C633EA6F3DD6}">
      <dgm:prSet/>
      <dgm:spPr/>
      <dgm:t>
        <a:bodyPr/>
        <a:lstStyle/>
        <a:p>
          <a:endParaRPr lang="ru-RU"/>
        </a:p>
      </dgm:t>
    </dgm:pt>
    <dgm:pt modelId="{E04DD85C-3336-454D-A473-EC0957A1A4BC}" type="sibTrans" cxnId="{C8028923-1DB1-412A-A5BF-C633EA6F3DD6}">
      <dgm:prSet/>
      <dgm:spPr/>
      <dgm:t>
        <a:bodyPr/>
        <a:lstStyle/>
        <a:p>
          <a:endParaRPr lang="ru-RU"/>
        </a:p>
      </dgm:t>
    </dgm:pt>
    <dgm:pt modelId="{EC9DB8F5-383D-4BD1-B2B3-68E620012E9B}" type="pres">
      <dgm:prSet presAssocID="{4938A544-1AA4-476F-8169-F40BCE54051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142DAC-9D41-4B64-8C5C-9EA0F523D3C9}" type="pres">
      <dgm:prSet presAssocID="{EB97A3F5-42BE-45FE-854B-CFFF6A41057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1637A0-0051-41D3-8F83-6DE793683962}" type="pres">
      <dgm:prSet presAssocID="{67A27A19-BDBC-46A4-96D6-4EBDD94BF174}" presName="sibTrans" presStyleLbl="sibTrans2D1" presStyleIdx="0" presStyleCnt="5"/>
      <dgm:spPr/>
      <dgm:t>
        <a:bodyPr/>
        <a:lstStyle/>
        <a:p>
          <a:endParaRPr lang="ru-RU"/>
        </a:p>
      </dgm:t>
    </dgm:pt>
    <dgm:pt modelId="{5FB9E8B9-3944-4F87-BB9F-B5BB3DE716AF}" type="pres">
      <dgm:prSet presAssocID="{67A27A19-BDBC-46A4-96D6-4EBDD94BF174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44BA006C-2767-4E87-A4DA-E4570C02905A}" type="pres">
      <dgm:prSet presAssocID="{2B667405-261A-47EE-8ACE-92C7F001148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363185-89C1-4BD7-B771-9357787C2ED7}" type="pres">
      <dgm:prSet presAssocID="{E36D80C4-F3DB-4973-A86D-7DEAA0BBE787}" presName="sibTrans" presStyleLbl="sibTrans2D1" presStyleIdx="1" presStyleCnt="5"/>
      <dgm:spPr/>
      <dgm:t>
        <a:bodyPr/>
        <a:lstStyle/>
        <a:p>
          <a:endParaRPr lang="ru-RU"/>
        </a:p>
      </dgm:t>
    </dgm:pt>
    <dgm:pt modelId="{90F25EC6-7268-446F-8AE8-1857B62A6F6C}" type="pres">
      <dgm:prSet presAssocID="{E36D80C4-F3DB-4973-A86D-7DEAA0BBE787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70176B3E-F4C4-4FAB-80DC-15BF65E16519}" type="pres">
      <dgm:prSet presAssocID="{6791B6AC-70D5-4ADC-854D-BE83E6A1B6F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20F0A9-00F6-4394-806A-E9935311D92A}" type="pres">
      <dgm:prSet presAssocID="{3801EF9B-6CB9-4036-8EDC-E163F4CEE5CC}" presName="sibTrans" presStyleLbl="sibTrans2D1" presStyleIdx="2" presStyleCnt="5"/>
      <dgm:spPr/>
      <dgm:t>
        <a:bodyPr/>
        <a:lstStyle/>
        <a:p>
          <a:endParaRPr lang="ru-RU"/>
        </a:p>
      </dgm:t>
    </dgm:pt>
    <dgm:pt modelId="{FE7B7A27-E669-438D-B72C-ED88E1297355}" type="pres">
      <dgm:prSet presAssocID="{3801EF9B-6CB9-4036-8EDC-E163F4CEE5CC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4D8ED5AB-4E5B-4C95-960E-14EF210A6BE8}" type="pres">
      <dgm:prSet presAssocID="{6508EB6C-0134-4AA0-A5C3-70CC51B61BB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18E8DD-AF25-4FB8-98F0-930F05268375}" type="pres">
      <dgm:prSet presAssocID="{699F9A33-5701-4685-8A4C-8F30613FD18E}" presName="sibTrans" presStyleLbl="sibTrans2D1" presStyleIdx="3" presStyleCnt="5"/>
      <dgm:spPr/>
      <dgm:t>
        <a:bodyPr/>
        <a:lstStyle/>
        <a:p>
          <a:endParaRPr lang="ru-RU"/>
        </a:p>
      </dgm:t>
    </dgm:pt>
    <dgm:pt modelId="{BEC65854-39D8-4193-A0AF-E0A31AD3F2BE}" type="pres">
      <dgm:prSet presAssocID="{699F9A33-5701-4685-8A4C-8F30613FD18E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6A62CEE9-3694-40AF-BC09-D2B8AF7D200F}" type="pres">
      <dgm:prSet presAssocID="{DECE034C-1E14-4699-A974-F25A57B2822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B2FB05-51D2-4465-9412-FCE684E9B5CC}" type="pres">
      <dgm:prSet presAssocID="{E04DD85C-3336-454D-A473-EC0957A1A4BC}" presName="sibTrans" presStyleLbl="sibTrans2D1" presStyleIdx="4" presStyleCnt="5"/>
      <dgm:spPr/>
      <dgm:t>
        <a:bodyPr/>
        <a:lstStyle/>
        <a:p>
          <a:endParaRPr lang="ru-RU"/>
        </a:p>
      </dgm:t>
    </dgm:pt>
    <dgm:pt modelId="{452B0E66-E806-4464-ABA7-5AF7E3961D2A}" type="pres">
      <dgm:prSet presAssocID="{E04DD85C-3336-454D-A473-EC0957A1A4BC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9735247E-3B4B-47B0-8B98-F4C516A9445D}" type="presOf" srcId="{3801EF9B-6CB9-4036-8EDC-E163F4CEE5CC}" destId="{9520F0A9-00F6-4394-806A-E9935311D92A}" srcOrd="0" destOrd="0" presId="urn:microsoft.com/office/officeart/2005/8/layout/cycle2"/>
    <dgm:cxn modelId="{A9399921-A809-4887-BFCE-A7896DBAD4CB}" type="presOf" srcId="{6508EB6C-0134-4AA0-A5C3-70CC51B61BBC}" destId="{4D8ED5AB-4E5B-4C95-960E-14EF210A6BE8}" srcOrd="0" destOrd="0" presId="urn:microsoft.com/office/officeart/2005/8/layout/cycle2"/>
    <dgm:cxn modelId="{E4F6E252-7A2B-4F4A-B038-6D8AF4582C1B}" type="presOf" srcId="{E36D80C4-F3DB-4973-A86D-7DEAA0BBE787}" destId="{90F25EC6-7268-446F-8AE8-1857B62A6F6C}" srcOrd="1" destOrd="0" presId="urn:microsoft.com/office/officeart/2005/8/layout/cycle2"/>
    <dgm:cxn modelId="{FEC3A64D-34A7-46B3-B020-C6D6FF11468E}" type="presOf" srcId="{699F9A33-5701-4685-8A4C-8F30613FD18E}" destId="{BEC65854-39D8-4193-A0AF-E0A31AD3F2BE}" srcOrd="1" destOrd="0" presId="urn:microsoft.com/office/officeart/2005/8/layout/cycle2"/>
    <dgm:cxn modelId="{79F9C37C-232E-4A1C-A58F-2A48CFD4C221}" srcId="{4938A544-1AA4-476F-8169-F40BCE540514}" destId="{6791B6AC-70D5-4ADC-854D-BE83E6A1B6FA}" srcOrd="2" destOrd="0" parTransId="{CD5654A0-C5B7-48CE-B627-F469FDCB2122}" sibTransId="{3801EF9B-6CB9-4036-8EDC-E163F4CEE5CC}"/>
    <dgm:cxn modelId="{C87E4C09-64B4-4BD0-AC67-C945D6D2572D}" type="presOf" srcId="{EB97A3F5-42BE-45FE-854B-CFFF6A41057F}" destId="{DB142DAC-9D41-4B64-8C5C-9EA0F523D3C9}" srcOrd="0" destOrd="0" presId="urn:microsoft.com/office/officeart/2005/8/layout/cycle2"/>
    <dgm:cxn modelId="{0E117A90-ACAA-4321-8C44-DED1583A34A3}" srcId="{4938A544-1AA4-476F-8169-F40BCE540514}" destId="{2B667405-261A-47EE-8ACE-92C7F0011486}" srcOrd="1" destOrd="0" parTransId="{DF4FEB20-DA7A-4013-B304-B9C20973F00A}" sibTransId="{E36D80C4-F3DB-4973-A86D-7DEAA0BBE787}"/>
    <dgm:cxn modelId="{C8028923-1DB1-412A-A5BF-C633EA6F3DD6}" srcId="{4938A544-1AA4-476F-8169-F40BCE540514}" destId="{DECE034C-1E14-4699-A974-F25A57B28226}" srcOrd="4" destOrd="0" parTransId="{8C7DD7F7-6103-449B-8358-62BED2F07644}" sibTransId="{E04DD85C-3336-454D-A473-EC0957A1A4BC}"/>
    <dgm:cxn modelId="{2A5C01D7-461C-481D-B583-EA51EC8695D3}" srcId="{4938A544-1AA4-476F-8169-F40BCE540514}" destId="{EB97A3F5-42BE-45FE-854B-CFFF6A41057F}" srcOrd="0" destOrd="0" parTransId="{9E2FA344-D3AC-4639-A443-E2420A3DAD8C}" sibTransId="{67A27A19-BDBC-46A4-96D6-4EBDD94BF174}"/>
    <dgm:cxn modelId="{94726389-E0A1-416C-8701-D834032E1E50}" type="presOf" srcId="{DECE034C-1E14-4699-A974-F25A57B28226}" destId="{6A62CEE9-3694-40AF-BC09-D2B8AF7D200F}" srcOrd="0" destOrd="0" presId="urn:microsoft.com/office/officeart/2005/8/layout/cycle2"/>
    <dgm:cxn modelId="{CDC29408-DCA0-4E0F-AF44-013EE117D471}" srcId="{4938A544-1AA4-476F-8169-F40BCE540514}" destId="{6508EB6C-0134-4AA0-A5C3-70CC51B61BBC}" srcOrd="3" destOrd="0" parTransId="{8A785C4E-A2F4-4E56-ACCD-F6C03B6DECA2}" sibTransId="{699F9A33-5701-4685-8A4C-8F30613FD18E}"/>
    <dgm:cxn modelId="{FE2EACDA-C3DF-429D-AE82-98490ADF5AE0}" type="presOf" srcId="{2B667405-261A-47EE-8ACE-92C7F0011486}" destId="{44BA006C-2767-4E87-A4DA-E4570C02905A}" srcOrd="0" destOrd="0" presId="urn:microsoft.com/office/officeart/2005/8/layout/cycle2"/>
    <dgm:cxn modelId="{EA8DFF5C-5B0A-4317-B2D4-C9431A78204A}" type="presOf" srcId="{67A27A19-BDBC-46A4-96D6-4EBDD94BF174}" destId="{5FB9E8B9-3944-4F87-BB9F-B5BB3DE716AF}" srcOrd="1" destOrd="0" presId="urn:microsoft.com/office/officeart/2005/8/layout/cycle2"/>
    <dgm:cxn modelId="{28BD66D6-8A92-49D7-A00F-4C539EA03323}" type="presOf" srcId="{E04DD85C-3336-454D-A473-EC0957A1A4BC}" destId="{452B0E66-E806-4464-ABA7-5AF7E3961D2A}" srcOrd="1" destOrd="0" presId="urn:microsoft.com/office/officeart/2005/8/layout/cycle2"/>
    <dgm:cxn modelId="{319ED6A5-9030-496B-AB2B-8B15D7AC2C2B}" type="presOf" srcId="{699F9A33-5701-4685-8A4C-8F30613FD18E}" destId="{9818E8DD-AF25-4FB8-98F0-930F05268375}" srcOrd="0" destOrd="0" presId="urn:microsoft.com/office/officeart/2005/8/layout/cycle2"/>
    <dgm:cxn modelId="{2C600B1D-8528-465E-9553-B151366E2EF7}" type="presOf" srcId="{E36D80C4-F3DB-4973-A86D-7DEAA0BBE787}" destId="{CC363185-89C1-4BD7-B771-9357787C2ED7}" srcOrd="0" destOrd="0" presId="urn:microsoft.com/office/officeart/2005/8/layout/cycle2"/>
    <dgm:cxn modelId="{DD5C2A75-900A-402A-9516-0E448173F7C2}" type="presOf" srcId="{67A27A19-BDBC-46A4-96D6-4EBDD94BF174}" destId="{CB1637A0-0051-41D3-8F83-6DE793683962}" srcOrd="0" destOrd="0" presId="urn:microsoft.com/office/officeart/2005/8/layout/cycle2"/>
    <dgm:cxn modelId="{ED6D3D93-7443-42CA-9FBB-14F990B195CB}" type="presOf" srcId="{4938A544-1AA4-476F-8169-F40BCE540514}" destId="{EC9DB8F5-383D-4BD1-B2B3-68E620012E9B}" srcOrd="0" destOrd="0" presId="urn:microsoft.com/office/officeart/2005/8/layout/cycle2"/>
    <dgm:cxn modelId="{4DA73701-D9E4-4A2D-A0A1-CF0CDF3EAA41}" type="presOf" srcId="{3801EF9B-6CB9-4036-8EDC-E163F4CEE5CC}" destId="{FE7B7A27-E669-438D-B72C-ED88E1297355}" srcOrd="1" destOrd="0" presId="urn:microsoft.com/office/officeart/2005/8/layout/cycle2"/>
    <dgm:cxn modelId="{CC591DA7-DDEA-463A-8F1E-4E6237633075}" type="presOf" srcId="{6791B6AC-70D5-4ADC-854D-BE83E6A1B6FA}" destId="{70176B3E-F4C4-4FAB-80DC-15BF65E16519}" srcOrd="0" destOrd="0" presId="urn:microsoft.com/office/officeart/2005/8/layout/cycle2"/>
    <dgm:cxn modelId="{E2767CC0-E83B-4CF4-8F36-0D8DEBE535A1}" type="presOf" srcId="{E04DD85C-3336-454D-A473-EC0957A1A4BC}" destId="{44B2FB05-51D2-4465-9412-FCE684E9B5CC}" srcOrd="0" destOrd="0" presId="urn:microsoft.com/office/officeart/2005/8/layout/cycle2"/>
    <dgm:cxn modelId="{35EA02F6-0B35-41B3-BA47-F291F963CBE2}" type="presParOf" srcId="{EC9DB8F5-383D-4BD1-B2B3-68E620012E9B}" destId="{DB142DAC-9D41-4B64-8C5C-9EA0F523D3C9}" srcOrd="0" destOrd="0" presId="urn:microsoft.com/office/officeart/2005/8/layout/cycle2"/>
    <dgm:cxn modelId="{098A8D02-8DCF-4B7B-A619-455EA2E71063}" type="presParOf" srcId="{EC9DB8F5-383D-4BD1-B2B3-68E620012E9B}" destId="{CB1637A0-0051-41D3-8F83-6DE793683962}" srcOrd="1" destOrd="0" presId="urn:microsoft.com/office/officeart/2005/8/layout/cycle2"/>
    <dgm:cxn modelId="{97B3C239-9358-4562-A87C-75D99FCF8170}" type="presParOf" srcId="{CB1637A0-0051-41D3-8F83-6DE793683962}" destId="{5FB9E8B9-3944-4F87-BB9F-B5BB3DE716AF}" srcOrd="0" destOrd="0" presId="urn:microsoft.com/office/officeart/2005/8/layout/cycle2"/>
    <dgm:cxn modelId="{932FE43A-51BB-4CD2-AF1D-C7667247A6B3}" type="presParOf" srcId="{EC9DB8F5-383D-4BD1-B2B3-68E620012E9B}" destId="{44BA006C-2767-4E87-A4DA-E4570C02905A}" srcOrd="2" destOrd="0" presId="urn:microsoft.com/office/officeart/2005/8/layout/cycle2"/>
    <dgm:cxn modelId="{B2235DBB-B45D-4A40-9F2B-421411BC2682}" type="presParOf" srcId="{EC9DB8F5-383D-4BD1-B2B3-68E620012E9B}" destId="{CC363185-89C1-4BD7-B771-9357787C2ED7}" srcOrd="3" destOrd="0" presId="urn:microsoft.com/office/officeart/2005/8/layout/cycle2"/>
    <dgm:cxn modelId="{98917D35-8D92-4E1C-A0DA-54AABF73133A}" type="presParOf" srcId="{CC363185-89C1-4BD7-B771-9357787C2ED7}" destId="{90F25EC6-7268-446F-8AE8-1857B62A6F6C}" srcOrd="0" destOrd="0" presId="urn:microsoft.com/office/officeart/2005/8/layout/cycle2"/>
    <dgm:cxn modelId="{B385E53A-DF96-4F44-8ADB-04AC5A144C31}" type="presParOf" srcId="{EC9DB8F5-383D-4BD1-B2B3-68E620012E9B}" destId="{70176B3E-F4C4-4FAB-80DC-15BF65E16519}" srcOrd="4" destOrd="0" presId="urn:microsoft.com/office/officeart/2005/8/layout/cycle2"/>
    <dgm:cxn modelId="{35DC204C-99FB-4A3E-B0A0-48D8389ADD7A}" type="presParOf" srcId="{EC9DB8F5-383D-4BD1-B2B3-68E620012E9B}" destId="{9520F0A9-00F6-4394-806A-E9935311D92A}" srcOrd="5" destOrd="0" presId="urn:microsoft.com/office/officeart/2005/8/layout/cycle2"/>
    <dgm:cxn modelId="{6851ACB9-0FF1-43BA-A61E-50434C9BDD7D}" type="presParOf" srcId="{9520F0A9-00F6-4394-806A-E9935311D92A}" destId="{FE7B7A27-E669-438D-B72C-ED88E1297355}" srcOrd="0" destOrd="0" presId="urn:microsoft.com/office/officeart/2005/8/layout/cycle2"/>
    <dgm:cxn modelId="{961325BB-2948-426D-9C17-717A8F7E3E21}" type="presParOf" srcId="{EC9DB8F5-383D-4BD1-B2B3-68E620012E9B}" destId="{4D8ED5AB-4E5B-4C95-960E-14EF210A6BE8}" srcOrd="6" destOrd="0" presId="urn:microsoft.com/office/officeart/2005/8/layout/cycle2"/>
    <dgm:cxn modelId="{27AEFBD3-3DEA-4314-9F9E-C04B143EC2EC}" type="presParOf" srcId="{EC9DB8F5-383D-4BD1-B2B3-68E620012E9B}" destId="{9818E8DD-AF25-4FB8-98F0-930F05268375}" srcOrd="7" destOrd="0" presId="urn:microsoft.com/office/officeart/2005/8/layout/cycle2"/>
    <dgm:cxn modelId="{3727D16C-2574-4A47-A027-A69AE49EFFF7}" type="presParOf" srcId="{9818E8DD-AF25-4FB8-98F0-930F05268375}" destId="{BEC65854-39D8-4193-A0AF-E0A31AD3F2BE}" srcOrd="0" destOrd="0" presId="urn:microsoft.com/office/officeart/2005/8/layout/cycle2"/>
    <dgm:cxn modelId="{897A7A0E-DFAB-45FE-BE13-2F21DDDE8163}" type="presParOf" srcId="{EC9DB8F5-383D-4BD1-B2B3-68E620012E9B}" destId="{6A62CEE9-3694-40AF-BC09-D2B8AF7D200F}" srcOrd="8" destOrd="0" presId="urn:microsoft.com/office/officeart/2005/8/layout/cycle2"/>
    <dgm:cxn modelId="{8C5FE101-B6D1-4E28-BE61-BA2FCAA13334}" type="presParOf" srcId="{EC9DB8F5-383D-4BD1-B2B3-68E620012E9B}" destId="{44B2FB05-51D2-4465-9412-FCE684E9B5CC}" srcOrd="9" destOrd="0" presId="urn:microsoft.com/office/officeart/2005/8/layout/cycle2"/>
    <dgm:cxn modelId="{73B6068D-692D-40F4-AAC8-6842A4C6E02D}" type="presParOf" srcId="{44B2FB05-51D2-4465-9412-FCE684E9B5CC}" destId="{452B0E66-E806-4464-ABA7-5AF7E3961D2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926436-FDC7-42AE-88ED-21D6987A831E}" type="doc">
      <dgm:prSet loTypeId="urn:microsoft.com/office/officeart/2005/8/layout/default#1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94A46E3-3B5D-4CEF-95AC-539BD11CB57F}">
      <dgm:prSet phldrT="[Текст]"/>
      <dgm:spPr/>
      <dgm:t>
        <a:bodyPr/>
        <a:lstStyle/>
        <a:p>
          <a:r>
            <a:rPr lang="ru-RU" b="1" dirty="0" smtClean="0"/>
            <a:t>Принцип речевой направленности</a:t>
          </a:r>
          <a:endParaRPr lang="ru-RU" b="1" dirty="0"/>
        </a:p>
      </dgm:t>
    </dgm:pt>
    <dgm:pt modelId="{6F0AAECC-FEF0-4B0D-91B9-49C454C76DFE}" type="parTrans" cxnId="{F6A30DAB-A69F-49FC-B9BA-58094DBDE0D1}">
      <dgm:prSet/>
      <dgm:spPr/>
      <dgm:t>
        <a:bodyPr/>
        <a:lstStyle/>
        <a:p>
          <a:endParaRPr lang="ru-RU"/>
        </a:p>
      </dgm:t>
    </dgm:pt>
    <dgm:pt modelId="{91184817-EDDD-4132-B5F3-1EBB094A340D}" type="sibTrans" cxnId="{F6A30DAB-A69F-49FC-B9BA-58094DBDE0D1}">
      <dgm:prSet/>
      <dgm:spPr/>
      <dgm:t>
        <a:bodyPr/>
        <a:lstStyle/>
        <a:p>
          <a:endParaRPr lang="ru-RU"/>
        </a:p>
      </dgm:t>
    </dgm:pt>
    <dgm:pt modelId="{C5305B00-FBD4-4524-83D6-177C139CE42B}">
      <dgm:prSet phldrT="[Текст]"/>
      <dgm:spPr/>
      <dgm:t>
        <a:bodyPr/>
        <a:lstStyle/>
        <a:p>
          <a:r>
            <a:rPr lang="ru-RU" b="1" smtClean="0"/>
            <a:t>Принцип интегрированного обучения</a:t>
          </a:r>
          <a:endParaRPr lang="ru-RU" b="1" dirty="0"/>
        </a:p>
      </dgm:t>
    </dgm:pt>
    <dgm:pt modelId="{7BDB0ED4-0811-468E-AC3E-DAE7A86BB945}" type="parTrans" cxnId="{91BBEF0D-6FA8-402B-AB6E-D8031254F3B1}">
      <dgm:prSet/>
      <dgm:spPr/>
      <dgm:t>
        <a:bodyPr/>
        <a:lstStyle/>
        <a:p>
          <a:endParaRPr lang="ru-RU"/>
        </a:p>
      </dgm:t>
    </dgm:pt>
    <dgm:pt modelId="{C9267356-533E-44C6-A2F9-66726260F56B}" type="sibTrans" cxnId="{91BBEF0D-6FA8-402B-AB6E-D8031254F3B1}">
      <dgm:prSet/>
      <dgm:spPr/>
      <dgm:t>
        <a:bodyPr/>
        <a:lstStyle/>
        <a:p>
          <a:endParaRPr lang="ru-RU"/>
        </a:p>
      </dgm:t>
    </dgm:pt>
    <dgm:pt modelId="{4AF63BA7-0346-420B-8136-4A62A34C497D}">
      <dgm:prSet phldrT="[Текст]"/>
      <dgm:spPr/>
      <dgm:t>
        <a:bodyPr/>
        <a:lstStyle/>
        <a:p>
          <a:r>
            <a:rPr lang="ru-RU" b="1" smtClean="0"/>
            <a:t>Принцип сознательности</a:t>
          </a:r>
          <a:endParaRPr lang="ru-RU" b="1" dirty="0"/>
        </a:p>
      </dgm:t>
    </dgm:pt>
    <dgm:pt modelId="{A8B3D318-F540-4FAA-91FD-60B2905C8A1E}" type="parTrans" cxnId="{6500D077-DA4F-4A47-B382-FE2CEB933938}">
      <dgm:prSet/>
      <dgm:spPr/>
      <dgm:t>
        <a:bodyPr/>
        <a:lstStyle/>
        <a:p>
          <a:endParaRPr lang="ru-RU"/>
        </a:p>
      </dgm:t>
    </dgm:pt>
    <dgm:pt modelId="{5899F93C-4B46-42CE-8477-34619D22B526}" type="sibTrans" cxnId="{6500D077-DA4F-4A47-B382-FE2CEB933938}">
      <dgm:prSet/>
      <dgm:spPr/>
      <dgm:t>
        <a:bodyPr/>
        <a:lstStyle/>
        <a:p>
          <a:endParaRPr lang="ru-RU"/>
        </a:p>
      </dgm:t>
    </dgm:pt>
    <dgm:pt modelId="{522642F0-D557-4FAC-BA1D-D3799281B2B3}">
      <dgm:prSet phldrT="[Текст]"/>
      <dgm:spPr/>
      <dgm:t>
        <a:bodyPr/>
        <a:lstStyle/>
        <a:p>
          <a:r>
            <a:rPr lang="ru-RU" b="1" smtClean="0"/>
            <a:t>Принцип ситуативности</a:t>
          </a:r>
          <a:endParaRPr lang="ru-RU" b="1" dirty="0"/>
        </a:p>
      </dgm:t>
    </dgm:pt>
    <dgm:pt modelId="{1C768E23-E0FC-4FEF-8C17-E284198ED90C}" type="parTrans" cxnId="{C6B66AAB-E394-4ECC-85DE-1B07112BBED5}">
      <dgm:prSet/>
      <dgm:spPr/>
      <dgm:t>
        <a:bodyPr/>
        <a:lstStyle/>
        <a:p>
          <a:endParaRPr lang="ru-RU"/>
        </a:p>
      </dgm:t>
    </dgm:pt>
    <dgm:pt modelId="{F749937F-126C-412F-BC79-6AA42182E3A3}" type="sibTrans" cxnId="{C6B66AAB-E394-4ECC-85DE-1B07112BBED5}">
      <dgm:prSet/>
      <dgm:spPr/>
      <dgm:t>
        <a:bodyPr/>
        <a:lstStyle/>
        <a:p>
          <a:endParaRPr lang="ru-RU"/>
        </a:p>
      </dgm:t>
    </dgm:pt>
    <dgm:pt modelId="{7677E580-C5CA-4FFD-A010-340D33E8D2F1}">
      <dgm:prSet phldrT="[Текст]"/>
      <dgm:spPr/>
      <dgm:t>
        <a:bodyPr/>
        <a:lstStyle/>
        <a:p>
          <a:r>
            <a:rPr lang="ru-RU" b="1" smtClean="0"/>
            <a:t>Принцип новизны</a:t>
          </a:r>
          <a:endParaRPr lang="ru-RU" b="1" dirty="0"/>
        </a:p>
      </dgm:t>
    </dgm:pt>
    <dgm:pt modelId="{413550D7-AB9B-44C2-BADE-EB3021CEF617}" type="parTrans" cxnId="{4FCB9D5E-16DA-4123-8E27-692F4AC77BA8}">
      <dgm:prSet/>
      <dgm:spPr/>
      <dgm:t>
        <a:bodyPr/>
        <a:lstStyle/>
        <a:p>
          <a:endParaRPr lang="ru-RU"/>
        </a:p>
      </dgm:t>
    </dgm:pt>
    <dgm:pt modelId="{41CC4F80-CEA1-43F0-A3A2-B2FAC5C28CE8}" type="sibTrans" cxnId="{4FCB9D5E-16DA-4123-8E27-692F4AC77BA8}">
      <dgm:prSet/>
      <dgm:spPr/>
      <dgm:t>
        <a:bodyPr/>
        <a:lstStyle/>
        <a:p>
          <a:endParaRPr lang="ru-RU"/>
        </a:p>
      </dgm:t>
    </dgm:pt>
    <dgm:pt modelId="{72FA3E9B-0921-454D-88C8-57D938421B21}" type="pres">
      <dgm:prSet presAssocID="{44926436-FDC7-42AE-88ED-21D6987A83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6B3A02-C4D4-4F66-9E0E-C96D3FBFA604}" type="pres">
      <dgm:prSet presAssocID="{294A46E3-3B5D-4CEF-95AC-539BD11CB57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2406D9-70C4-4175-B607-E5D388B57BFE}" type="pres">
      <dgm:prSet presAssocID="{91184817-EDDD-4132-B5F3-1EBB094A340D}" presName="sibTrans" presStyleCnt="0"/>
      <dgm:spPr/>
      <dgm:t>
        <a:bodyPr/>
        <a:lstStyle/>
        <a:p>
          <a:endParaRPr lang="ru-RU"/>
        </a:p>
      </dgm:t>
    </dgm:pt>
    <dgm:pt modelId="{B96B2829-289D-483D-BB13-CAE68014941A}" type="pres">
      <dgm:prSet presAssocID="{C5305B00-FBD4-4524-83D6-177C139CE42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D488A9-BDFF-4989-B43A-991BF9948EBB}" type="pres">
      <dgm:prSet presAssocID="{C9267356-533E-44C6-A2F9-66726260F56B}" presName="sibTrans" presStyleCnt="0"/>
      <dgm:spPr/>
      <dgm:t>
        <a:bodyPr/>
        <a:lstStyle/>
        <a:p>
          <a:endParaRPr lang="ru-RU"/>
        </a:p>
      </dgm:t>
    </dgm:pt>
    <dgm:pt modelId="{AF99DC1F-8F42-4707-B873-52512DE5A273}" type="pres">
      <dgm:prSet presAssocID="{4AF63BA7-0346-420B-8136-4A62A34C497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E4F865-C3F6-4DF6-8002-06CDCBCDCFAC}" type="pres">
      <dgm:prSet presAssocID="{5899F93C-4B46-42CE-8477-34619D22B526}" presName="sibTrans" presStyleCnt="0"/>
      <dgm:spPr/>
      <dgm:t>
        <a:bodyPr/>
        <a:lstStyle/>
        <a:p>
          <a:endParaRPr lang="ru-RU"/>
        </a:p>
      </dgm:t>
    </dgm:pt>
    <dgm:pt modelId="{51B86048-E96D-4B73-AF0D-28510F974F18}" type="pres">
      <dgm:prSet presAssocID="{522642F0-D557-4FAC-BA1D-D3799281B2B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710D1B-0AA4-4E73-AE75-7088D3711972}" type="pres">
      <dgm:prSet presAssocID="{F749937F-126C-412F-BC79-6AA42182E3A3}" presName="sibTrans" presStyleCnt="0"/>
      <dgm:spPr/>
      <dgm:t>
        <a:bodyPr/>
        <a:lstStyle/>
        <a:p>
          <a:endParaRPr lang="ru-RU"/>
        </a:p>
      </dgm:t>
    </dgm:pt>
    <dgm:pt modelId="{4B4A91EF-A6F9-48D9-A364-A6D34C8D69BE}" type="pres">
      <dgm:prSet presAssocID="{7677E580-C5CA-4FFD-A010-340D33E8D2F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F9CBA7-0C30-4ED6-9F0E-4A5806C5D562}" type="presOf" srcId="{522642F0-D557-4FAC-BA1D-D3799281B2B3}" destId="{51B86048-E96D-4B73-AF0D-28510F974F18}" srcOrd="0" destOrd="0" presId="urn:microsoft.com/office/officeart/2005/8/layout/default#1"/>
    <dgm:cxn modelId="{CEE65980-DA8C-40C1-BF4C-5DCF955F1662}" type="presOf" srcId="{4AF63BA7-0346-420B-8136-4A62A34C497D}" destId="{AF99DC1F-8F42-4707-B873-52512DE5A273}" srcOrd="0" destOrd="0" presId="urn:microsoft.com/office/officeart/2005/8/layout/default#1"/>
    <dgm:cxn modelId="{DB1C390E-ABF9-4EB0-91BA-586D028F0455}" type="presOf" srcId="{7677E580-C5CA-4FFD-A010-340D33E8D2F1}" destId="{4B4A91EF-A6F9-48D9-A364-A6D34C8D69BE}" srcOrd="0" destOrd="0" presId="urn:microsoft.com/office/officeart/2005/8/layout/default#1"/>
    <dgm:cxn modelId="{91BBEF0D-6FA8-402B-AB6E-D8031254F3B1}" srcId="{44926436-FDC7-42AE-88ED-21D6987A831E}" destId="{C5305B00-FBD4-4524-83D6-177C139CE42B}" srcOrd="1" destOrd="0" parTransId="{7BDB0ED4-0811-468E-AC3E-DAE7A86BB945}" sibTransId="{C9267356-533E-44C6-A2F9-66726260F56B}"/>
    <dgm:cxn modelId="{F6A30DAB-A69F-49FC-B9BA-58094DBDE0D1}" srcId="{44926436-FDC7-42AE-88ED-21D6987A831E}" destId="{294A46E3-3B5D-4CEF-95AC-539BD11CB57F}" srcOrd="0" destOrd="0" parTransId="{6F0AAECC-FEF0-4B0D-91B9-49C454C76DFE}" sibTransId="{91184817-EDDD-4132-B5F3-1EBB094A340D}"/>
    <dgm:cxn modelId="{4FCB9D5E-16DA-4123-8E27-692F4AC77BA8}" srcId="{44926436-FDC7-42AE-88ED-21D6987A831E}" destId="{7677E580-C5CA-4FFD-A010-340D33E8D2F1}" srcOrd="4" destOrd="0" parTransId="{413550D7-AB9B-44C2-BADE-EB3021CEF617}" sibTransId="{41CC4F80-CEA1-43F0-A3A2-B2FAC5C28CE8}"/>
    <dgm:cxn modelId="{FCB94919-4D67-4759-93AC-57BC8FFA4E31}" type="presOf" srcId="{44926436-FDC7-42AE-88ED-21D6987A831E}" destId="{72FA3E9B-0921-454D-88C8-57D938421B21}" srcOrd="0" destOrd="0" presId="urn:microsoft.com/office/officeart/2005/8/layout/default#1"/>
    <dgm:cxn modelId="{1BBBD350-FD4D-4D43-8BCB-517100664A58}" type="presOf" srcId="{294A46E3-3B5D-4CEF-95AC-539BD11CB57F}" destId="{6B6B3A02-C4D4-4F66-9E0E-C96D3FBFA604}" srcOrd="0" destOrd="0" presId="urn:microsoft.com/office/officeart/2005/8/layout/default#1"/>
    <dgm:cxn modelId="{6500D077-DA4F-4A47-B382-FE2CEB933938}" srcId="{44926436-FDC7-42AE-88ED-21D6987A831E}" destId="{4AF63BA7-0346-420B-8136-4A62A34C497D}" srcOrd="2" destOrd="0" parTransId="{A8B3D318-F540-4FAA-91FD-60B2905C8A1E}" sibTransId="{5899F93C-4B46-42CE-8477-34619D22B526}"/>
    <dgm:cxn modelId="{62E70374-BF12-411F-A754-533A31BB9AB5}" type="presOf" srcId="{C5305B00-FBD4-4524-83D6-177C139CE42B}" destId="{B96B2829-289D-483D-BB13-CAE68014941A}" srcOrd="0" destOrd="0" presId="urn:microsoft.com/office/officeart/2005/8/layout/default#1"/>
    <dgm:cxn modelId="{C6B66AAB-E394-4ECC-85DE-1B07112BBED5}" srcId="{44926436-FDC7-42AE-88ED-21D6987A831E}" destId="{522642F0-D557-4FAC-BA1D-D3799281B2B3}" srcOrd="3" destOrd="0" parTransId="{1C768E23-E0FC-4FEF-8C17-E284198ED90C}" sibTransId="{F749937F-126C-412F-BC79-6AA42182E3A3}"/>
    <dgm:cxn modelId="{23BEDA23-3788-4973-9351-14B0C1F1C8BB}" type="presParOf" srcId="{72FA3E9B-0921-454D-88C8-57D938421B21}" destId="{6B6B3A02-C4D4-4F66-9E0E-C96D3FBFA604}" srcOrd="0" destOrd="0" presId="urn:microsoft.com/office/officeart/2005/8/layout/default#1"/>
    <dgm:cxn modelId="{25154CD9-34E1-4C7A-B447-B3419B687DA2}" type="presParOf" srcId="{72FA3E9B-0921-454D-88C8-57D938421B21}" destId="{172406D9-70C4-4175-B607-E5D388B57BFE}" srcOrd="1" destOrd="0" presId="urn:microsoft.com/office/officeart/2005/8/layout/default#1"/>
    <dgm:cxn modelId="{99948F62-5F4D-46F0-9DDD-350782C207FD}" type="presParOf" srcId="{72FA3E9B-0921-454D-88C8-57D938421B21}" destId="{B96B2829-289D-483D-BB13-CAE68014941A}" srcOrd="2" destOrd="0" presId="urn:microsoft.com/office/officeart/2005/8/layout/default#1"/>
    <dgm:cxn modelId="{E1A42A65-15CC-44CA-B842-11B76C831A44}" type="presParOf" srcId="{72FA3E9B-0921-454D-88C8-57D938421B21}" destId="{B6D488A9-BDFF-4989-B43A-991BF9948EBB}" srcOrd="3" destOrd="0" presId="urn:microsoft.com/office/officeart/2005/8/layout/default#1"/>
    <dgm:cxn modelId="{F8663332-2F22-4FDB-82B3-A5350A7FC9E7}" type="presParOf" srcId="{72FA3E9B-0921-454D-88C8-57D938421B21}" destId="{AF99DC1F-8F42-4707-B873-52512DE5A273}" srcOrd="4" destOrd="0" presId="urn:microsoft.com/office/officeart/2005/8/layout/default#1"/>
    <dgm:cxn modelId="{78E1827A-2B44-4AF1-8CD8-3395129BE30E}" type="presParOf" srcId="{72FA3E9B-0921-454D-88C8-57D938421B21}" destId="{D2E4F865-C3F6-4DF6-8002-06CDCBCDCFAC}" srcOrd="5" destOrd="0" presId="urn:microsoft.com/office/officeart/2005/8/layout/default#1"/>
    <dgm:cxn modelId="{1DFCEE88-2489-401C-A5F4-D8D1D04348D8}" type="presParOf" srcId="{72FA3E9B-0921-454D-88C8-57D938421B21}" destId="{51B86048-E96D-4B73-AF0D-28510F974F18}" srcOrd="6" destOrd="0" presId="urn:microsoft.com/office/officeart/2005/8/layout/default#1"/>
    <dgm:cxn modelId="{D3C2E356-BAAA-4151-BB4C-635CA6DCEEBC}" type="presParOf" srcId="{72FA3E9B-0921-454D-88C8-57D938421B21}" destId="{CE710D1B-0AA4-4E73-AE75-7088D3711972}" srcOrd="7" destOrd="0" presId="urn:microsoft.com/office/officeart/2005/8/layout/default#1"/>
    <dgm:cxn modelId="{EE67FFE8-19B6-403B-B2BB-1F5495E20A21}" type="presParOf" srcId="{72FA3E9B-0921-454D-88C8-57D938421B21}" destId="{4B4A91EF-A6F9-48D9-A364-A6D34C8D69BE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142DAC-9D41-4B64-8C5C-9EA0F523D3C9}">
      <dsp:nvSpPr>
        <dsp:cNvPr id="0" name=""/>
        <dsp:cNvSpPr/>
      </dsp:nvSpPr>
      <dsp:spPr>
        <a:xfrm>
          <a:off x="3187605" y="1711"/>
          <a:ext cx="1511489" cy="151148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Художественно-эстетическое развитие</a:t>
          </a:r>
          <a:endParaRPr lang="ru-RU" sz="1100" b="1" kern="1200" dirty="0"/>
        </a:p>
      </dsp:txBody>
      <dsp:txXfrm>
        <a:off x="3187605" y="1711"/>
        <a:ext cx="1511489" cy="1511489"/>
      </dsp:txXfrm>
    </dsp:sp>
    <dsp:sp modelId="{CB1637A0-0051-41D3-8F83-6DE793683962}">
      <dsp:nvSpPr>
        <dsp:cNvPr id="0" name=""/>
        <dsp:cNvSpPr/>
      </dsp:nvSpPr>
      <dsp:spPr>
        <a:xfrm rot="2160000">
          <a:off x="4651036" y="1162084"/>
          <a:ext cx="400604" cy="5101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2160000">
        <a:off x="4651036" y="1162084"/>
        <a:ext cx="400604" cy="510127"/>
      </dsp:txXfrm>
    </dsp:sp>
    <dsp:sp modelId="{44BA006C-2767-4E87-A4DA-E4570C02905A}">
      <dsp:nvSpPr>
        <dsp:cNvPr id="0" name=""/>
        <dsp:cNvSpPr/>
      </dsp:nvSpPr>
      <dsp:spPr>
        <a:xfrm>
          <a:off x="5021927" y="1334424"/>
          <a:ext cx="1511489" cy="1511489"/>
        </a:xfrm>
        <a:prstGeom prst="ellipse">
          <a:avLst/>
        </a:prstGeom>
        <a:gradFill rotWithShape="0">
          <a:gsLst>
            <a:gs pos="0">
              <a:schemeClr val="accent4">
                <a:hueOff val="-207771"/>
                <a:satOff val="-1332"/>
                <a:lumOff val="34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207771"/>
                <a:satOff val="-1332"/>
                <a:lumOff val="34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207771"/>
                <a:satOff val="-1332"/>
                <a:lumOff val="34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Социально-коммуникативное развитие</a:t>
          </a:r>
          <a:endParaRPr lang="ru-RU" sz="1100" b="1" kern="1200" dirty="0"/>
        </a:p>
      </dsp:txBody>
      <dsp:txXfrm>
        <a:off x="5021927" y="1334424"/>
        <a:ext cx="1511489" cy="1511489"/>
      </dsp:txXfrm>
    </dsp:sp>
    <dsp:sp modelId="{CC363185-89C1-4BD7-B771-9357787C2ED7}">
      <dsp:nvSpPr>
        <dsp:cNvPr id="0" name=""/>
        <dsp:cNvSpPr/>
      </dsp:nvSpPr>
      <dsp:spPr>
        <a:xfrm rot="6480000">
          <a:off x="5230549" y="2902509"/>
          <a:ext cx="400604" cy="5101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07771"/>
                <a:satOff val="-1332"/>
                <a:lumOff val="34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207771"/>
                <a:satOff val="-1332"/>
                <a:lumOff val="34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207771"/>
                <a:satOff val="-1332"/>
                <a:lumOff val="34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6480000">
        <a:off x="5230549" y="2902509"/>
        <a:ext cx="400604" cy="510127"/>
      </dsp:txXfrm>
    </dsp:sp>
    <dsp:sp modelId="{70176B3E-F4C4-4FAB-80DC-15BF65E16519}">
      <dsp:nvSpPr>
        <dsp:cNvPr id="0" name=""/>
        <dsp:cNvSpPr/>
      </dsp:nvSpPr>
      <dsp:spPr>
        <a:xfrm>
          <a:off x="4321279" y="3490799"/>
          <a:ext cx="1511489" cy="1511489"/>
        </a:xfrm>
        <a:prstGeom prst="ellipse">
          <a:avLst/>
        </a:prstGeom>
        <a:gradFill rotWithShape="0">
          <a:gsLst>
            <a:gs pos="0">
              <a:schemeClr val="accent4">
                <a:hueOff val="-415542"/>
                <a:satOff val="-2665"/>
                <a:lumOff val="68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415542"/>
                <a:satOff val="-2665"/>
                <a:lumOff val="68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415542"/>
                <a:satOff val="-2665"/>
                <a:lumOff val="68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Познавательное развитие</a:t>
          </a:r>
          <a:endParaRPr lang="ru-RU" sz="1100" b="1" kern="1200" dirty="0"/>
        </a:p>
      </dsp:txBody>
      <dsp:txXfrm>
        <a:off x="4321279" y="3490799"/>
        <a:ext cx="1511489" cy="1511489"/>
      </dsp:txXfrm>
    </dsp:sp>
    <dsp:sp modelId="{9520F0A9-00F6-4394-806A-E9935311D92A}">
      <dsp:nvSpPr>
        <dsp:cNvPr id="0" name=""/>
        <dsp:cNvSpPr/>
      </dsp:nvSpPr>
      <dsp:spPr>
        <a:xfrm rot="10800000">
          <a:off x="3754385" y="3991480"/>
          <a:ext cx="400604" cy="5101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15542"/>
                <a:satOff val="-2665"/>
                <a:lumOff val="68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415542"/>
                <a:satOff val="-2665"/>
                <a:lumOff val="68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415542"/>
                <a:satOff val="-2665"/>
                <a:lumOff val="68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3754385" y="3991480"/>
        <a:ext cx="400604" cy="510127"/>
      </dsp:txXfrm>
    </dsp:sp>
    <dsp:sp modelId="{4D8ED5AB-4E5B-4C95-960E-14EF210A6BE8}">
      <dsp:nvSpPr>
        <dsp:cNvPr id="0" name=""/>
        <dsp:cNvSpPr/>
      </dsp:nvSpPr>
      <dsp:spPr>
        <a:xfrm>
          <a:off x="2053931" y="3490799"/>
          <a:ext cx="1511489" cy="1511489"/>
        </a:xfrm>
        <a:prstGeom prst="ellipse">
          <a:avLst/>
        </a:prstGeom>
        <a:gradFill rotWithShape="0">
          <a:gsLst>
            <a:gs pos="0">
              <a:schemeClr val="accent4">
                <a:hueOff val="-623314"/>
                <a:satOff val="-3997"/>
                <a:lumOff val="103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623314"/>
                <a:satOff val="-3997"/>
                <a:lumOff val="103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623314"/>
                <a:satOff val="-3997"/>
                <a:lumOff val="103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Речевое развитие</a:t>
          </a:r>
          <a:endParaRPr lang="ru-RU" sz="1100" b="1" kern="1200" dirty="0"/>
        </a:p>
      </dsp:txBody>
      <dsp:txXfrm>
        <a:off x="2053931" y="3490799"/>
        <a:ext cx="1511489" cy="1511489"/>
      </dsp:txXfrm>
    </dsp:sp>
    <dsp:sp modelId="{9818E8DD-AF25-4FB8-98F0-930F05268375}">
      <dsp:nvSpPr>
        <dsp:cNvPr id="0" name=""/>
        <dsp:cNvSpPr/>
      </dsp:nvSpPr>
      <dsp:spPr>
        <a:xfrm rot="15120000">
          <a:off x="2262553" y="2924075"/>
          <a:ext cx="400604" cy="5101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623314"/>
                <a:satOff val="-3997"/>
                <a:lumOff val="103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623314"/>
                <a:satOff val="-3997"/>
                <a:lumOff val="103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623314"/>
                <a:satOff val="-3997"/>
                <a:lumOff val="103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5120000">
        <a:off x="2262553" y="2924075"/>
        <a:ext cx="400604" cy="510127"/>
      </dsp:txXfrm>
    </dsp:sp>
    <dsp:sp modelId="{6A62CEE9-3694-40AF-BC09-D2B8AF7D200F}">
      <dsp:nvSpPr>
        <dsp:cNvPr id="0" name=""/>
        <dsp:cNvSpPr/>
      </dsp:nvSpPr>
      <dsp:spPr>
        <a:xfrm>
          <a:off x="1353282" y="1334424"/>
          <a:ext cx="1511489" cy="1511489"/>
        </a:xfrm>
        <a:prstGeom prst="ellipse">
          <a:avLst/>
        </a:prstGeom>
        <a:gradFill rotWithShape="0">
          <a:gsLst>
            <a:gs pos="0">
              <a:schemeClr val="accent4">
                <a:hueOff val="-831085"/>
                <a:satOff val="-5329"/>
                <a:lumOff val="137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831085"/>
                <a:satOff val="-5329"/>
                <a:lumOff val="137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831085"/>
                <a:satOff val="-5329"/>
                <a:lumOff val="137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Физическое развитие</a:t>
          </a:r>
          <a:endParaRPr lang="ru-RU" sz="1100" b="1" kern="1200" dirty="0"/>
        </a:p>
      </dsp:txBody>
      <dsp:txXfrm>
        <a:off x="1353282" y="1334424"/>
        <a:ext cx="1511489" cy="1511489"/>
      </dsp:txXfrm>
    </dsp:sp>
    <dsp:sp modelId="{44B2FB05-51D2-4465-9412-FCE684E9B5CC}">
      <dsp:nvSpPr>
        <dsp:cNvPr id="0" name=""/>
        <dsp:cNvSpPr/>
      </dsp:nvSpPr>
      <dsp:spPr>
        <a:xfrm rot="19440000">
          <a:off x="2816713" y="1175412"/>
          <a:ext cx="400604" cy="5101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831085"/>
                <a:satOff val="-5329"/>
                <a:lumOff val="137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831085"/>
                <a:satOff val="-5329"/>
                <a:lumOff val="137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831085"/>
                <a:satOff val="-5329"/>
                <a:lumOff val="137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9440000">
        <a:off x="2816713" y="1175412"/>
        <a:ext cx="400604" cy="51012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B6B3A02-C4D4-4F66-9E0E-C96D3FBFA604}">
      <dsp:nvSpPr>
        <dsp:cNvPr id="0" name=""/>
        <dsp:cNvSpPr/>
      </dsp:nvSpPr>
      <dsp:spPr>
        <a:xfrm>
          <a:off x="1327222" y="1618"/>
          <a:ext cx="2491550" cy="149493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Принцип речевой направленности</a:t>
          </a:r>
          <a:endParaRPr lang="ru-RU" sz="2200" b="1" kern="1200" dirty="0"/>
        </a:p>
      </dsp:txBody>
      <dsp:txXfrm>
        <a:off x="1327222" y="1618"/>
        <a:ext cx="2491550" cy="1494930"/>
      </dsp:txXfrm>
    </dsp:sp>
    <dsp:sp modelId="{B96B2829-289D-483D-BB13-CAE68014941A}">
      <dsp:nvSpPr>
        <dsp:cNvPr id="0" name=""/>
        <dsp:cNvSpPr/>
      </dsp:nvSpPr>
      <dsp:spPr>
        <a:xfrm>
          <a:off x="4067927" y="1618"/>
          <a:ext cx="2491550" cy="1494930"/>
        </a:xfrm>
        <a:prstGeom prst="rect">
          <a:avLst/>
        </a:prstGeom>
        <a:gradFill rotWithShape="0">
          <a:gsLst>
            <a:gs pos="0">
              <a:schemeClr val="accent4">
                <a:hueOff val="-207771"/>
                <a:satOff val="-1332"/>
                <a:lumOff val="34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207771"/>
                <a:satOff val="-1332"/>
                <a:lumOff val="34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207771"/>
                <a:satOff val="-1332"/>
                <a:lumOff val="34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/>
            <a:t>Принцип интегрированного обучения</a:t>
          </a:r>
          <a:endParaRPr lang="ru-RU" sz="2200" b="1" kern="1200" dirty="0"/>
        </a:p>
      </dsp:txBody>
      <dsp:txXfrm>
        <a:off x="4067927" y="1618"/>
        <a:ext cx="2491550" cy="1494930"/>
      </dsp:txXfrm>
    </dsp:sp>
    <dsp:sp modelId="{AF99DC1F-8F42-4707-B873-52512DE5A273}">
      <dsp:nvSpPr>
        <dsp:cNvPr id="0" name=""/>
        <dsp:cNvSpPr/>
      </dsp:nvSpPr>
      <dsp:spPr>
        <a:xfrm>
          <a:off x="1327222" y="1745703"/>
          <a:ext cx="2491550" cy="1494930"/>
        </a:xfrm>
        <a:prstGeom prst="rect">
          <a:avLst/>
        </a:prstGeom>
        <a:gradFill rotWithShape="0">
          <a:gsLst>
            <a:gs pos="0">
              <a:schemeClr val="accent4">
                <a:hueOff val="-415542"/>
                <a:satOff val="-2665"/>
                <a:lumOff val="68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415542"/>
                <a:satOff val="-2665"/>
                <a:lumOff val="68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415542"/>
                <a:satOff val="-2665"/>
                <a:lumOff val="68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/>
            <a:t>Принцип сознательности</a:t>
          </a:r>
          <a:endParaRPr lang="ru-RU" sz="2200" b="1" kern="1200" dirty="0"/>
        </a:p>
      </dsp:txBody>
      <dsp:txXfrm>
        <a:off x="1327222" y="1745703"/>
        <a:ext cx="2491550" cy="1494930"/>
      </dsp:txXfrm>
    </dsp:sp>
    <dsp:sp modelId="{51B86048-E96D-4B73-AF0D-28510F974F18}">
      <dsp:nvSpPr>
        <dsp:cNvPr id="0" name=""/>
        <dsp:cNvSpPr/>
      </dsp:nvSpPr>
      <dsp:spPr>
        <a:xfrm>
          <a:off x="4067927" y="1745703"/>
          <a:ext cx="2491550" cy="1494930"/>
        </a:xfrm>
        <a:prstGeom prst="rect">
          <a:avLst/>
        </a:prstGeom>
        <a:gradFill rotWithShape="0">
          <a:gsLst>
            <a:gs pos="0">
              <a:schemeClr val="accent4">
                <a:hueOff val="-623314"/>
                <a:satOff val="-3997"/>
                <a:lumOff val="103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623314"/>
                <a:satOff val="-3997"/>
                <a:lumOff val="103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623314"/>
                <a:satOff val="-3997"/>
                <a:lumOff val="103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/>
            <a:t>Принцип ситуативности</a:t>
          </a:r>
          <a:endParaRPr lang="ru-RU" sz="2200" b="1" kern="1200" dirty="0"/>
        </a:p>
      </dsp:txBody>
      <dsp:txXfrm>
        <a:off x="4067927" y="1745703"/>
        <a:ext cx="2491550" cy="1494930"/>
      </dsp:txXfrm>
    </dsp:sp>
    <dsp:sp modelId="{4B4A91EF-A6F9-48D9-A364-A6D34C8D69BE}">
      <dsp:nvSpPr>
        <dsp:cNvPr id="0" name=""/>
        <dsp:cNvSpPr/>
      </dsp:nvSpPr>
      <dsp:spPr>
        <a:xfrm>
          <a:off x="2697574" y="3489789"/>
          <a:ext cx="2491550" cy="1494930"/>
        </a:xfrm>
        <a:prstGeom prst="rect">
          <a:avLst/>
        </a:prstGeom>
        <a:gradFill rotWithShape="0">
          <a:gsLst>
            <a:gs pos="0">
              <a:schemeClr val="accent4">
                <a:hueOff val="-831085"/>
                <a:satOff val="-5329"/>
                <a:lumOff val="137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-831085"/>
                <a:satOff val="-5329"/>
                <a:lumOff val="137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-831085"/>
                <a:satOff val="-5329"/>
                <a:lumOff val="137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/>
            <a:t>Принцип новизны</a:t>
          </a:r>
          <a:endParaRPr lang="ru-RU" sz="2200" b="1" kern="1200" dirty="0"/>
        </a:p>
      </dsp:txBody>
      <dsp:txXfrm>
        <a:off x="2697574" y="3489789"/>
        <a:ext cx="2491550" cy="1494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854199"/>
            <a:ext cx="6858000" cy="1655763"/>
          </a:xfrm>
        </p:spPr>
        <p:txBody>
          <a:bodyPr anchor="b"/>
          <a:lstStyle>
            <a:lvl1pPr algn="ctr">
              <a:defRPr sz="4500" b="1" cap="none" spc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D6A1B-B177-4947-AC52-5B43220ABFD7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AD742-3EB5-4775-A3C2-914EF18577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4035873"/>
      </p:ext>
    </p:extLst>
  </p:cSld>
  <p:clrMapOvr>
    <a:masterClrMapping/>
  </p:clrMapOvr>
  <p:transition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23226-2C81-4B7D-99ED-4C97774DE239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EB00B-0FE1-43EB-B8A3-0FA6CE21FA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2943683"/>
      </p:ext>
    </p:extLst>
  </p:cSld>
  <p:clrMapOvr>
    <a:masterClrMapping/>
  </p:clrMapOvr>
  <p:transition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45225-7DB7-4371-8B0D-7CBE0CD48250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93026-AC7B-4548-884C-DE8F28A10E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6672021"/>
      </p:ext>
    </p:extLst>
  </p:cSld>
  <p:clrMapOvr>
    <a:masterClrMapping/>
  </p:clrMapOvr>
  <p:transition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 b="1" cap="none" spc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80D2E-9CB6-4A9B-8735-634374551130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CD1C5-6D21-49B6-BD90-7FA12B4C7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8898228"/>
      </p:ext>
    </p:extLst>
  </p:cSld>
  <p:clrMapOvr>
    <a:masterClrMapping/>
  </p:clrMapOvr>
  <p:transition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A4D22-8342-4061-BD6E-BD51ACC66DEC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877FC-EB77-4CB4-9156-C3D72F1C9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2940394"/>
      </p:ext>
    </p:extLst>
  </p:cSld>
  <p:clrMapOvr>
    <a:masterClrMapping/>
  </p:clrMapOvr>
  <p:transition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8B0C6-FA01-459A-BC6E-AC46DF41B3BF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47127-BC16-4A11-B78C-307884A04C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5978192"/>
      </p:ext>
    </p:extLst>
  </p:cSld>
  <p:clrMapOvr>
    <a:masterClrMapping/>
  </p:clrMapOvr>
  <p:transition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375E7-C248-479E-8EDF-1CA59BC82921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90BA1-A198-4006-AADA-4D96A17FB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3139703"/>
      </p:ext>
    </p:extLst>
  </p:cSld>
  <p:clrMapOvr>
    <a:masterClrMapping/>
  </p:clrMapOvr>
  <p:transition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06836-F4E1-45E7-8005-596058E9A545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214C8-95BF-4E6C-A83E-3E7100FB0F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3853888"/>
      </p:ext>
    </p:extLst>
  </p:cSld>
  <p:clrMapOvr>
    <a:masterClrMapping/>
  </p:clrMapOvr>
  <p:transition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E3850-F678-4E65-8DFB-723B41A76381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39C4-B779-4B18-870C-4FC8F41E3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562227"/>
      </p:ext>
    </p:extLst>
  </p:cSld>
  <p:clrMapOvr>
    <a:masterClrMapping/>
  </p:clrMapOvr>
  <p:transition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12429-309F-41E1-9151-9B8BDA4F0E99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3E475-28B8-4462-86E8-B411F3C71D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075301"/>
      </p:ext>
    </p:extLst>
  </p:cSld>
  <p:clrMapOvr>
    <a:masterClrMapping/>
  </p:clrMapOvr>
  <p:transition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B9E31-8238-47C7-9A4F-0155D668ABB2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4DD91-888E-4840-A600-B4E5A3420A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6702069"/>
      </p:ext>
    </p:extLst>
  </p:cSld>
  <p:clrMapOvr>
    <a:masterClrMapping/>
  </p:clrMapOvr>
  <p:transition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54A580-2899-4693-957D-22062ACABA7C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86B9CFC-B5D1-47A6-961A-42A399FAE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sh/>
  </p:transition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2388" y="304799"/>
            <a:ext cx="5222631" cy="1551843"/>
          </a:xfrm>
          <a:ln>
            <a:miter lim="800000"/>
            <a:headEnd/>
            <a:tailEnd/>
          </a:ln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Представление опыта 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5338" y="2635250"/>
            <a:ext cx="3744912" cy="3068638"/>
          </a:xfrm>
        </p:spPr>
        <p:txBody>
          <a:bodyPr rtlCol="0">
            <a:noAutofit/>
          </a:bodyPr>
          <a:lstStyle/>
          <a:p>
            <a:pPr eaLnBrk="1" hangingPunct="1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400" b="1" dirty="0" smtClean="0"/>
              <a:t>Пастуховой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400" b="1" dirty="0" smtClean="0"/>
              <a:t>Анны Валерьевны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400" dirty="0" smtClean="0"/>
              <a:t>учителя английского языка </a:t>
            </a:r>
            <a:br>
              <a:rPr lang="ru-RU" sz="2400" dirty="0" smtClean="0"/>
            </a:br>
            <a:r>
              <a:rPr lang="ru-RU" sz="2400" dirty="0" smtClean="0"/>
              <a:t>ГБОУ СОШ №418 </a:t>
            </a:r>
            <a:r>
              <a:rPr lang="ru-RU" sz="2400" dirty="0" err="1" smtClean="0"/>
              <a:t>Кронштадтского</a:t>
            </a:r>
            <a:r>
              <a:rPr lang="ru-RU" sz="2400" dirty="0" smtClean="0"/>
              <a:t> района</a:t>
            </a:r>
            <a:br>
              <a:rPr lang="ru-RU" sz="2400" dirty="0" smtClean="0"/>
            </a:br>
            <a:r>
              <a:rPr lang="ru-RU" sz="2400" dirty="0" smtClean="0"/>
              <a:t> Санкт-Петербург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defRPr/>
            </a:pPr>
            <a:endParaRPr lang="ru-RU" sz="2400" dirty="0" smtClean="0"/>
          </a:p>
          <a:p>
            <a:pPr eaLnBrk="1" hangingPunct="1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400" dirty="0" smtClean="0"/>
              <a:t>2015 г. </a:t>
            </a:r>
            <a:br>
              <a:rPr lang="ru-RU" sz="2400" dirty="0" smtClean="0"/>
            </a:br>
            <a:endParaRPr lang="ru-RU" sz="2400" b="1" i="1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052" name="Picture 5" descr="http://www.168.ru/files/news/full/13631738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371" r="835"/>
          <a:stretch>
            <a:fillRect/>
          </a:stretch>
        </p:blipFill>
        <p:spPr bwMode="auto">
          <a:xfrm>
            <a:off x="6686550" y="466725"/>
            <a:ext cx="2095500" cy="15410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Содержимое 3" descr="Безимени-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600" y="2444750"/>
            <a:ext cx="2300288" cy="34369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975" y="98425"/>
            <a:ext cx="8191500" cy="1325563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r">
              <a:defRPr/>
            </a:pPr>
            <a:r>
              <a:rPr lang="ru-RU" sz="2000" b="0" i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Когда вдохновение не приходит ко мне, я выхожу ему навстречу.</a:t>
            </a:r>
            <a:br>
              <a:rPr lang="ru-RU" sz="2000" b="0" i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b="0" i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Зигмунд Фрейд.</a:t>
            </a:r>
            <a:endParaRPr lang="ru-RU" sz="2000" b="0" dirty="0" smtClean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1267" name="Содержимое 6" descr="Копия P3200037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73338" y="1679575"/>
            <a:ext cx="5222875" cy="38925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2388" y="304799"/>
            <a:ext cx="5222631" cy="1551843"/>
          </a:xfrm>
          <a:ln>
            <a:miter lim="800000"/>
            <a:headEnd/>
            <a:tailEnd/>
          </a:ln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Представление опыта 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5338" y="2635250"/>
            <a:ext cx="3744912" cy="3068638"/>
          </a:xfrm>
        </p:spPr>
        <p:txBody>
          <a:bodyPr rtlCol="0">
            <a:noAutofit/>
          </a:bodyPr>
          <a:lstStyle/>
          <a:p>
            <a:pPr eaLnBrk="1" hangingPunct="1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400" b="1" dirty="0" smtClean="0"/>
              <a:t>Пастуховой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400" b="1" dirty="0" smtClean="0"/>
              <a:t>Анны Валерьевны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400" dirty="0" smtClean="0"/>
              <a:t>учителя английского языка </a:t>
            </a:r>
            <a:br>
              <a:rPr lang="ru-RU" sz="2400" dirty="0" smtClean="0"/>
            </a:br>
            <a:r>
              <a:rPr lang="ru-RU" sz="2400" dirty="0" smtClean="0"/>
              <a:t>ГБОУ СОШ №418 </a:t>
            </a:r>
            <a:r>
              <a:rPr lang="ru-RU" sz="2400" dirty="0" err="1" smtClean="0"/>
              <a:t>Кронштадтского</a:t>
            </a:r>
            <a:r>
              <a:rPr lang="ru-RU" sz="2400" dirty="0" smtClean="0"/>
              <a:t> района</a:t>
            </a:r>
            <a:br>
              <a:rPr lang="ru-RU" sz="2400" dirty="0" smtClean="0"/>
            </a:br>
            <a:r>
              <a:rPr lang="ru-RU" sz="2400" dirty="0" smtClean="0"/>
              <a:t> Санкт-Петербург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defRPr/>
            </a:pPr>
            <a:endParaRPr lang="ru-RU" sz="2400" dirty="0" smtClean="0"/>
          </a:p>
          <a:p>
            <a:pPr eaLnBrk="1" hangingPunct="1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400" dirty="0" smtClean="0"/>
              <a:t>2015 г. </a:t>
            </a:r>
            <a:br>
              <a:rPr lang="ru-RU" sz="2400" dirty="0" smtClean="0"/>
            </a:br>
            <a:endParaRPr lang="ru-RU" sz="2400" b="1" i="1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052" name="Picture 5" descr="http://www.168.ru/files/news/full/13631738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371" r="835"/>
          <a:stretch>
            <a:fillRect/>
          </a:stretch>
        </p:blipFill>
        <p:spPr bwMode="auto">
          <a:xfrm>
            <a:off x="6686550" y="466725"/>
            <a:ext cx="2095500" cy="15410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Содержимое 3" descr="Безимени-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600" y="2444750"/>
            <a:ext cx="2300288" cy="34369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7825" y="304800"/>
            <a:ext cx="6829425" cy="1213337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100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3100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100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3100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Педагогическое кредо  «От маленьких достижений – к большим победам!»</a:t>
            </a:r>
            <a:b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5" name="Picture 2" descr="D:\Фотки\учитель года 2012\P42300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933"/>
          <a:stretch>
            <a:fillRect/>
          </a:stretch>
        </p:blipFill>
        <p:spPr bwMode="auto">
          <a:xfrm>
            <a:off x="1638300" y="2092325"/>
            <a:ext cx="1880952" cy="2946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3" descr="D:\Фотки\учитель года 2012\кубок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318"/>
          <a:stretch>
            <a:fillRect/>
          </a:stretch>
        </p:blipFill>
        <p:spPr bwMode="auto">
          <a:xfrm>
            <a:off x="4229100" y="1771649"/>
            <a:ext cx="1869281" cy="29432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Прямоугольник 6"/>
          <p:cNvSpPr>
            <a:spLocks noChangeArrowheads="1"/>
          </p:cNvSpPr>
          <p:nvPr/>
        </p:nvSpPr>
        <p:spPr bwMode="auto">
          <a:xfrm>
            <a:off x="3957638" y="4897438"/>
            <a:ext cx="23733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dirty="0"/>
              <a:t> </a:t>
            </a:r>
            <a:r>
              <a:rPr lang="ru-RU" altLang="ru-RU" b="1" dirty="0">
                <a:latin typeface="+mn-lt"/>
              </a:rPr>
              <a:t>«Учитель года-2012» лауреат Ленинградская область</a:t>
            </a:r>
            <a:r>
              <a:rPr lang="ru-RU" altLang="ru-RU" dirty="0">
                <a:latin typeface="+mn-lt"/>
              </a:rPr>
              <a:t> </a:t>
            </a:r>
          </a:p>
        </p:txBody>
      </p:sp>
      <p:sp>
        <p:nvSpPr>
          <p:cNvPr id="3078" name="Прямоугольник 8"/>
          <p:cNvSpPr>
            <a:spLocks noChangeArrowheads="1"/>
          </p:cNvSpPr>
          <p:nvPr/>
        </p:nvSpPr>
        <p:spPr bwMode="auto">
          <a:xfrm>
            <a:off x="1287463" y="5167313"/>
            <a:ext cx="25590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b="1" dirty="0"/>
              <a:t> </a:t>
            </a:r>
            <a:r>
              <a:rPr lang="ru-RU" altLang="ru-RU" b="1" dirty="0" smtClean="0">
                <a:latin typeface="+mn-lt"/>
              </a:rPr>
              <a:t>«</a:t>
            </a:r>
            <a:r>
              <a:rPr lang="ru-RU" altLang="ru-RU" b="1" dirty="0">
                <a:latin typeface="+mn-lt"/>
              </a:rPr>
              <a:t>Учитель года-2011»</a:t>
            </a:r>
          </a:p>
          <a:p>
            <a:pPr algn="ctr"/>
            <a:r>
              <a:rPr lang="ru-RU" altLang="ru-RU" b="1" dirty="0">
                <a:latin typeface="+mn-lt"/>
              </a:rPr>
              <a:t>  победитель  I место </a:t>
            </a:r>
          </a:p>
          <a:p>
            <a:pPr algn="ctr"/>
            <a:r>
              <a:rPr lang="ru-RU" altLang="ru-RU" b="1" dirty="0">
                <a:latin typeface="+mn-lt"/>
              </a:rPr>
              <a:t> Всеволожский район</a:t>
            </a:r>
            <a:endParaRPr lang="ru-RU" altLang="ru-RU" dirty="0">
              <a:latin typeface="+mn-lt"/>
            </a:endParaRPr>
          </a:p>
        </p:txBody>
      </p:sp>
      <p:sp>
        <p:nvSpPr>
          <p:cNvPr id="3079" name="Rectangle 9"/>
          <p:cNvSpPr>
            <a:spLocks noChangeArrowheads="1"/>
          </p:cNvSpPr>
          <p:nvPr/>
        </p:nvSpPr>
        <p:spPr bwMode="auto">
          <a:xfrm>
            <a:off x="6696075" y="4602163"/>
            <a:ext cx="200977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b="1" dirty="0" smtClean="0">
                <a:latin typeface="+mn-lt"/>
                <a:cs typeface="Times New Roman" pitchFamily="18" charset="0"/>
              </a:rPr>
              <a:t>«</a:t>
            </a:r>
            <a:r>
              <a:rPr lang="ru-RU" altLang="ru-RU" b="1" dirty="0">
                <a:latin typeface="+mn-lt"/>
                <a:cs typeface="Times New Roman" pitchFamily="18" charset="0"/>
              </a:rPr>
              <a:t>Учитель года </a:t>
            </a:r>
          </a:p>
          <a:p>
            <a:pPr algn="ctr"/>
            <a:r>
              <a:rPr lang="ru-RU" altLang="ru-RU" b="1" dirty="0" smtClean="0">
                <a:latin typeface="+mn-lt"/>
                <a:cs typeface="Times New Roman" pitchFamily="18" charset="0"/>
              </a:rPr>
              <a:t>Кронштадта</a:t>
            </a:r>
          </a:p>
          <a:p>
            <a:pPr algn="ctr"/>
            <a:r>
              <a:rPr lang="ru-RU" altLang="ru-RU" b="1" dirty="0" smtClean="0">
                <a:latin typeface="+mn-lt"/>
                <a:cs typeface="Times New Roman" pitchFamily="18" charset="0"/>
              </a:rPr>
              <a:t> 2013-2014</a:t>
            </a:r>
            <a:r>
              <a:rPr lang="ru-RU" altLang="ru-RU" b="1" dirty="0">
                <a:latin typeface="+mn-lt"/>
                <a:cs typeface="Times New Roman" pitchFamily="18" charset="0"/>
              </a:rPr>
              <a:t>» </a:t>
            </a:r>
          </a:p>
          <a:p>
            <a:pPr algn="ctr"/>
            <a:r>
              <a:rPr lang="ru-RU" altLang="ru-RU" b="1" dirty="0" smtClean="0">
                <a:latin typeface="+mn-lt"/>
                <a:cs typeface="Times New Roman" pitchFamily="18" charset="0"/>
              </a:rPr>
              <a:t>лауреат </a:t>
            </a:r>
            <a:r>
              <a:rPr lang="en-US" altLang="ru-RU" b="1" dirty="0">
                <a:latin typeface="+mn-lt"/>
                <a:cs typeface="Times New Roman" pitchFamily="18" charset="0"/>
              </a:rPr>
              <a:t>I </a:t>
            </a:r>
            <a:r>
              <a:rPr lang="ru-RU" altLang="ru-RU" b="1" dirty="0">
                <a:latin typeface="+mn-lt"/>
                <a:cs typeface="Times New Roman" pitchFamily="18" charset="0"/>
              </a:rPr>
              <a:t>степени.</a:t>
            </a:r>
            <a:endParaRPr lang="ru-RU" altLang="ru-RU" dirty="0">
              <a:latin typeface="+mn-lt"/>
            </a:endParaRPr>
          </a:p>
          <a:p>
            <a:endParaRPr lang="ru-RU" altLang="ru-RU" dirty="0"/>
          </a:p>
        </p:txBody>
      </p:sp>
      <p:pic>
        <p:nvPicPr>
          <p:cNvPr id="3080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1562100"/>
            <a:ext cx="1863725" cy="29114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3025" y="95250"/>
            <a:ext cx="7886700" cy="1325563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>
              <a:defRPr/>
            </a:pPr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«НЕСТАНДАРТНЫЙ  СТАНДАРТ»</a:t>
            </a: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2999" y="1188000"/>
          <a:ext cx="7886700" cy="500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6100" y="117475"/>
            <a:ext cx="4981575" cy="1325563"/>
          </a:xfr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МОИ ПРИНЦИПЫ</a:t>
            </a: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323975" y="1247775"/>
          <a:ext cx="7886700" cy="4986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025" y="365125"/>
            <a:ext cx="7886700" cy="1325563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r">
              <a:defRPr/>
            </a:pPr>
            <a:r>
              <a:rPr lang="ru-RU" sz="2000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 </a:t>
            </a:r>
            <a:r>
              <a:rPr lang="ru-RU" sz="2000" b="0" i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 того, как будет чувствовать себя ребёнок, поднимаясь на первую ступеньку лестницы познания, что он будет переживать, зависит весь дальнейший путь к знаниям».</a:t>
            </a:r>
            <a:r>
              <a:rPr lang="ru-RU" sz="2000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000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b="0" i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                         В.А. Сухомлинский</a:t>
            </a:r>
            <a:endParaRPr lang="ru-RU" sz="2000" b="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147" name="Содержимое 7" descr="yiVrPGvb6O8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33859" y="1752600"/>
            <a:ext cx="2552466" cy="42195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48" name="Picture 1" descr="C:\Users\Анна\Desktop\D_KaeNNKYo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038" y="3875088"/>
            <a:ext cx="3763962" cy="21161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2" descr="C:\Users\Анна\Desktop\CQXKgTreuF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369" y="1746250"/>
            <a:ext cx="3756344" cy="1911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107950"/>
            <a:ext cx="7886700" cy="1325563"/>
          </a:xfr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АНГЛИЙСКАЯ АКАДЕМИЯ</a:t>
            </a: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171" name="Picture 2" descr="D:\неделя английского\PC210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2638" y="1266825"/>
            <a:ext cx="3144837" cy="2359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172" name="Picture 3" descr="D:\работа\фото школа\неделя английского 2013\DSC_047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688" y="1260475"/>
            <a:ext cx="3165475" cy="2374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4" descr="D:\работа\фото школа\неделя английского 2013\DSC_047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95"/>
          <a:stretch>
            <a:fillRect/>
          </a:stretch>
        </p:blipFill>
        <p:spPr bwMode="auto">
          <a:xfrm>
            <a:off x="2047875" y="3813174"/>
            <a:ext cx="3151189" cy="23915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5" descr="D:\работа\фото школа\неделя английского 2013\DSC_047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150" y="3805238"/>
            <a:ext cx="3169190" cy="23764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7475" y="98425"/>
            <a:ext cx="6248400" cy="1325563"/>
          </a:xfr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РЕЧЕВЫЕ СИТУАЦИИ</a:t>
            </a: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195" name="Содержимое 3" descr="DSC_240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81450" y="1843088"/>
            <a:ext cx="2609850" cy="3479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197" name="Picture 5" descr="C:\Users\Анна\Desktop\28-picto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740"/>
          <a:stretch>
            <a:fillRect/>
          </a:stretch>
        </p:blipFill>
        <p:spPr bwMode="auto">
          <a:xfrm>
            <a:off x="1857375" y="1457325"/>
            <a:ext cx="2009775" cy="11033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C:\Users\Анна\Desktop\59714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50" t="2096" r="3109"/>
          <a:stretch>
            <a:fillRect/>
          </a:stretch>
        </p:blipFill>
        <p:spPr bwMode="auto">
          <a:xfrm>
            <a:off x="6734175" y="2924175"/>
            <a:ext cx="2114550" cy="32311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 descr="C:\Users\Анна\Desktop\kMOsSl9M2S9EILN8yaxk1FM4B0PJzX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200" y="2705100"/>
            <a:ext cx="1992313" cy="3009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Maya with her Doll, 1938 by Pablo Picass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62775" y="1002328"/>
            <a:ext cx="1609725" cy="1823179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3975" y="107950"/>
            <a:ext cx="7886700" cy="1325563"/>
          </a:xfrm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ru-RU" b="0" cap="all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Компьютерные технологии</a:t>
            </a:r>
            <a:endParaRPr lang="ru-RU" b="0" cap="all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219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36" t="5186" r="3128"/>
          <a:stretch>
            <a:fillRect/>
          </a:stretch>
        </p:blipFill>
        <p:spPr>
          <a:xfrm>
            <a:off x="1533525" y="2533650"/>
            <a:ext cx="3543300" cy="26701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5" y="1270000"/>
            <a:ext cx="3533775" cy="2651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Прямоугольник 5"/>
          <p:cNvSpPr>
            <a:spLocks noChangeArrowheads="1"/>
          </p:cNvSpPr>
          <p:nvPr/>
        </p:nvSpPr>
        <p:spPr bwMode="auto">
          <a:xfrm>
            <a:off x="6029325" y="3933825"/>
            <a:ext cx="2438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dirty="0"/>
              <a:t>       </a:t>
            </a:r>
            <a:r>
              <a:rPr lang="ru-RU" altLang="ru-RU" sz="3200" dirty="0"/>
              <a:t>2015 год</a:t>
            </a:r>
          </a:p>
        </p:txBody>
      </p:sp>
      <p:sp>
        <p:nvSpPr>
          <p:cNvPr id="9222" name="Прямоугольник 6"/>
          <p:cNvSpPr>
            <a:spLocks noChangeArrowheads="1"/>
          </p:cNvSpPr>
          <p:nvPr/>
        </p:nvSpPr>
        <p:spPr bwMode="auto">
          <a:xfrm>
            <a:off x="1933575" y="5121275"/>
            <a:ext cx="31511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dirty="0"/>
              <a:t>           </a:t>
            </a:r>
            <a:r>
              <a:rPr lang="ru-RU" altLang="ru-RU" sz="3200" dirty="0"/>
              <a:t>2005 год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76525" y="403225"/>
            <a:ext cx="4953000" cy="1325563"/>
          </a:xfr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b="0" cap="all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Проектная идея</a:t>
            </a:r>
            <a:br>
              <a:rPr lang="ru-RU" b="0" cap="all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b="0" cap="all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техники </a:t>
            </a:r>
            <a:r>
              <a:rPr lang="ru-RU" b="0" cap="all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чанта</a:t>
            </a:r>
            <a:endParaRPr lang="ru-RU" b="0" cap="all" dirty="0" smtClean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43" name="Содержимое 3" descr="P4220028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83063" y="1749425"/>
            <a:ext cx="4689475" cy="3517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543050" y="3452813"/>
            <a:ext cx="319087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Char char="-"/>
            </a:pPr>
            <a:r>
              <a:rPr lang="ru-RU" altLang="ru-RU" sz="2000" dirty="0" smtClean="0">
                <a:cs typeface="Times New Roman" pitchFamily="18" charset="0"/>
              </a:rPr>
              <a:t> динамичность;</a:t>
            </a:r>
          </a:p>
          <a:p>
            <a:pPr>
              <a:buFontTx/>
              <a:buChar char="-"/>
            </a:pPr>
            <a:endParaRPr lang="ru-RU" altLang="ru-RU" sz="2000" dirty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altLang="ru-RU" sz="2000" dirty="0" smtClean="0">
                <a:cs typeface="Times New Roman" pitchFamily="18" charset="0"/>
              </a:rPr>
              <a:t> ритм </a:t>
            </a:r>
            <a:r>
              <a:rPr lang="ru-RU" altLang="ru-RU" sz="2000" dirty="0">
                <a:cs typeface="Times New Roman" pitchFamily="18" charset="0"/>
              </a:rPr>
              <a:t>и бит</a:t>
            </a:r>
            <a:r>
              <a:rPr lang="ru-RU" altLang="ru-RU" sz="2000" dirty="0" smtClean="0"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endParaRPr lang="ru-RU" altLang="ru-RU" sz="2000" dirty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altLang="ru-RU" sz="2000" dirty="0" smtClean="0">
                <a:cs typeface="Times New Roman" pitchFamily="18" charset="0"/>
              </a:rPr>
              <a:t> темп </a:t>
            </a:r>
            <a:r>
              <a:rPr lang="ru-RU" altLang="ru-RU" sz="2000" dirty="0">
                <a:cs typeface="Times New Roman" pitchFamily="18" charset="0"/>
              </a:rPr>
              <a:t>и ударение</a:t>
            </a:r>
            <a:r>
              <a:rPr lang="ru-RU" altLang="ru-RU" sz="2000" dirty="0" smtClean="0"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endParaRPr lang="ru-RU" altLang="ru-RU" sz="2000" dirty="0">
              <a:ea typeface="Calibri" pitchFamily="34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altLang="ru-RU" sz="2000" dirty="0" smtClean="0">
                <a:ea typeface="Calibri" pitchFamily="34" charset="0"/>
                <a:cs typeface="Times New Roman" pitchFamily="18" charset="0"/>
              </a:rPr>
              <a:t> простота музыкального </a:t>
            </a:r>
            <a:endParaRPr lang="ru-RU" altLang="ru-RU" sz="2000" dirty="0"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2000" dirty="0" smtClean="0">
                <a:ea typeface="Calibri" pitchFamily="34" charset="0"/>
                <a:cs typeface="Times New Roman" pitchFamily="18" charset="0"/>
              </a:rPr>
              <a:t>                 сопровождения.</a:t>
            </a:r>
            <a:r>
              <a:rPr lang="ru-RU" altLang="ru-RU" sz="2000" dirty="0" smtClean="0"/>
              <a:t> </a:t>
            </a:r>
            <a:endParaRPr lang="ru-RU" altLang="ru-RU" sz="2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FFFFFF"/>
      </a:dk1>
      <a:lt1>
        <a:sysClr val="window" lastClr="FFFFFF"/>
      </a:lt1>
      <a:dk2>
        <a:srgbClr val="39302A"/>
      </a:dk2>
      <a:lt2>
        <a:srgbClr val="E5DEDB"/>
      </a:lt2>
      <a:accent1>
        <a:srgbClr val="FFDF6A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814</TotalTime>
  <Words>149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Представление опыта </vt:lpstr>
      <vt:lpstr>  Педагогическое кредо  «От маленьких достижений – к большим победам!»   </vt:lpstr>
      <vt:lpstr>«НЕСТАНДАРТНЫЙ  СТАНДАРТ»</vt:lpstr>
      <vt:lpstr>МОИ ПРИНЦИПЫ</vt:lpstr>
      <vt:lpstr>« От того, как будет чувствовать себя ребёнок, поднимаясь на первую ступеньку лестницы познания, что он будет переживать, зависит весь дальнейший путь к знаниям».                                                 В.А. Сухомлинский</vt:lpstr>
      <vt:lpstr>АНГЛИЙСКАЯ АКАДЕМИЯ</vt:lpstr>
      <vt:lpstr>РЕЧЕВЫЕ СИТУАЦИИ</vt:lpstr>
      <vt:lpstr>Компьютерные технологии</vt:lpstr>
      <vt:lpstr>Проектная идея  техники чанта</vt:lpstr>
      <vt:lpstr>Когда вдохновение не приходит ко мне, я выхожу ему навстречу. Зигмунд Фрейд.</vt:lpstr>
      <vt:lpstr>Представление опыта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Пастухова Анна</dc:creator>
  <cp:lastModifiedBy>Пастухова</cp:lastModifiedBy>
  <cp:revision>49</cp:revision>
  <dcterms:created xsi:type="dcterms:W3CDTF">2014-11-06T17:23:38Z</dcterms:created>
  <dcterms:modified xsi:type="dcterms:W3CDTF">2015-02-28T16:31:24Z</dcterms:modified>
</cp:coreProperties>
</file>