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5" r:id="rId2"/>
    <p:sldId id="291" r:id="rId3"/>
    <p:sldId id="285" r:id="rId4"/>
    <p:sldId id="279" r:id="rId5"/>
    <p:sldId id="293" r:id="rId6"/>
    <p:sldId id="294" r:id="rId7"/>
    <p:sldId id="295" r:id="rId8"/>
    <p:sldId id="296" r:id="rId9"/>
    <p:sldId id="287" r:id="rId10"/>
    <p:sldId id="292" r:id="rId11"/>
    <p:sldId id="297" r:id="rId12"/>
    <p:sldId id="282" r:id="rId13"/>
    <p:sldId id="288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24" autoAdjust="0"/>
  </p:normalViewPr>
  <p:slideViewPr>
    <p:cSldViewPr>
      <p:cViewPr varScale="1">
        <p:scale>
          <a:sx n="75" d="100"/>
          <a:sy n="75" d="100"/>
        </p:scale>
        <p:origin x="-12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2536F-936F-47B6-AB68-A90A6840C1A6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8E0A7-5FEF-4070-8177-384C4BE46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27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7A4756-48C8-4BCF-9A0A-B27A679B361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88F722-6CC7-49CA-BE77-F67F64015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282" y="1590679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«Формирование основ безопасного поведения дошкольников на дороге посредством интеллектуальных игр»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63979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г. Мурманска № 78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6476" y="558924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МАДОУ г. Мурманска № 78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Левицкая К.В.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66" y="3356992"/>
            <a:ext cx="2809685" cy="3246326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«Угадай транспорт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«Подумай – отгадай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«Собери знак»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«Светофор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ответы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«Ты – большой, я - маленький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«Поставь дорожный знак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«Четвертый лишний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3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командная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игра, эффективное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педагогическое средство, позволяющее комплексно решать разнообразные образовательные и развивающие задачи. </a:t>
            </a:r>
          </a:p>
        </p:txBody>
      </p:sp>
    </p:spTree>
    <p:extLst>
      <p:ext uri="{BB962C8B-B14F-4D97-AF65-F5344CB8AC3E}">
        <p14:creationId xmlns:p14="http://schemas.microsoft.com/office/powerpoint/2010/main" val="7100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400" b="1" cap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гра - путешествие)</a:t>
            </a:r>
            <a:endParaRPr lang="ru-RU" sz="4400" b="1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8002" y="1484784"/>
            <a:ext cx="4584059" cy="23042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281548"/>
            <a:ext cx="4164590" cy="233881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4221088"/>
            <a:ext cx="3960440" cy="241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4400" b="1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4281414"/>
            <a:ext cx="4840737" cy="24208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1196752"/>
            <a:ext cx="4270040" cy="269546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6247" y="4182846"/>
            <a:ext cx="3511405" cy="247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0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4400" b="1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02" y="4005064"/>
            <a:ext cx="3925556" cy="26369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933056"/>
            <a:ext cx="4165850" cy="277723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268607"/>
            <a:ext cx="4215577" cy="241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51520" y="1554162"/>
            <a:ext cx="8740080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навыков безопасного поведения на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дорогах посредствам интеллектуальных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3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40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40080" cy="466734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асширять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кругозор ребят в области истории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ПДД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азвивать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внимание, мышление память, речь.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оспитывать Коллективизм, умение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работать в группах.</a:t>
            </a:r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3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Интеллектуальные игры</a:t>
            </a:r>
            <a:endParaRPr lang="ru-RU" sz="4400" b="1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(игры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путешествия)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Викторины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663032"/>
            <a:ext cx="3744416" cy="268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8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716" y="548680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 среда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чепой\ФОТО-видео\ГРУППЫ\Левицкая\S1330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416824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93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 среда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чепой\ФОТО-видео\ГРУППЫ\Левицкая\S13300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149079"/>
            <a:ext cx="4608512" cy="2386163"/>
          </a:xfrm>
          <a:prstGeom prst="rect">
            <a:avLst/>
          </a:prstGeom>
          <a:noFill/>
        </p:spPr>
      </p:pic>
      <p:pic>
        <p:nvPicPr>
          <p:cNvPr id="6" name="Picture 2" descr="F:\чепой\ФОТО-видео\ГРУППЫ\Левицкая\S13300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327821"/>
            <a:ext cx="4472497" cy="2636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09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476672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деятельность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425306"/>
            <a:ext cx="4090983" cy="2350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6598" y="4077072"/>
            <a:ext cx="4279155" cy="254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7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872" y="1196752"/>
            <a:ext cx="4362152" cy="2199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67336" y="404664"/>
            <a:ext cx="59766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деятельность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3743263"/>
            <a:ext cx="3240360" cy="29479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34"/>
          <a:stretch/>
        </p:blipFill>
        <p:spPr>
          <a:xfrm>
            <a:off x="4788024" y="3761199"/>
            <a:ext cx="4063100" cy="293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2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b="1" cap="none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800" y="4132143"/>
            <a:ext cx="3587429" cy="24208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51"/>
          <a:stretch/>
        </p:blipFill>
        <p:spPr>
          <a:xfrm>
            <a:off x="2339752" y="1196752"/>
            <a:ext cx="3960440" cy="272651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4086696"/>
            <a:ext cx="4067945" cy="246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</TotalTime>
  <Words>163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Цель:</vt:lpstr>
      <vt:lpstr>Задачи:</vt:lpstr>
      <vt:lpstr>Интеллектуальные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Дидактические игры</vt:lpstr>
      <vt:lpstr>Дидактические игры</vt:lpstr>
      <vt:lpstr>Квест:</vt:lpstr>
      <vt:lpstr>Квест (игра - путешествие)</vt:lpstr>
      <vt:lpstr>Викторина</vt:lpstr>
      <vt:lpstr>Викторина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95</cp:revision>
  <dcterms:created xsi:type="dcterms:W3CDTF">2015-02-01T18:56:37Z</dcterms:created>
  <dcterms:modified xsi:type="dcterms:W3CDTF">2019-05-11T15:28:15Z</dcterms:modified>
</cp:coreProperties>
</file>