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57" r:id="rId5"/>
    <p:sldId id="261" r:id="rId6"/>
    <p:sldId id="258" r:id="rId7"/>
    <p:sldId id="260" r:id="rId8"/>
    <p:sldId id="263" r:id="rId9"/>
    <p:sldId id="265" r:id="rId10"/>
    <p:sldId id="267" r:id="rId11"/>
    <p:sldId id="268" r:id="rId12"/>
    <p:sldId id="264" r:id="rId13"/>
    <p:sldId id="266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1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195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4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4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238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882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013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064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52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20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7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0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5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B5115-5AA8-4A35-A068-E0F483BAB0A5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5984D-66ED-42E0-9918-377295C51E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24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Королевство происходящего перед нашими глазами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 Continuous (Progressive)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98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Ð°ÑÑÐ¸Ð½ÐºÐ¸ Ð¿Ð¾ Ð·Ð°Ð¿ÑÐ¾ÑÑ present continuou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992" y="1825625"/>
            <a:ext cx="806001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7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686" y="1136190"/>
            <a:ext cx="5694207" cy="5040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Отрицательные предложения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059" y="1742496"/>
            <a:ext cx="3924434" cy="34190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343" y="1262148"/>
            <a:ext cx="4199308" cy="36053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5510" y="3451123"/>
            <a:ext cx="3761690" cy="322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0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Look! I am not having breakfast.</a:t>
            </a:r>
          </a:p>
          <a:p>
            <a:pPr marL="0" indent="0">
              <a:buNone/>
            </a:pPr>
            <a:r>
              <a:rPr lang="en-US" dirty="0" smtClean="0"/>
              <a:t>Look! He isn’t taking a shower.</a:t>
            </a:r>
          </a:p>
          <a:p>
            <a:pPr marL="0" indent="0">
              <a:buNone/>
            </a:pPr>
            <a:r>
              <a:rPr lang="en-US" dirty="0" smtClean="0"/>
              <a:t>Look! She isn’t cleaning teeth.</a:t>
            </a:r>
          </a:p>
          <a:p>
            <a:pPr marL="0" indent="0">
              <a:buNone/>
            </a:pPr>
            <a:r>
              <a:rPr lang="en-US" dirty="0" smtClean="0"/>
              <a:t>Look! The kitten isn’t washing.</a:t>
            </a:r>
          </a:p>
          <a:p>
            <a:pPr marL="0" indent="0">
              <a:buNone/>
            </a:pPr>
            <a:r>
              <a:rPr lang="en-US" dirty="0" smtClean="0"/>
              <a:t>Look! We aren’t doing exercises.</a:t>
            </a:r>
          </a:p>
          <a:p>
            <a:pPr marL="0" indent="0">
              <a:buNone/>
            </a:pPr>
            <a:r>
              <a:rPr lang="en-US" dirty="0" smtClean="0"/>
              <a:t>Look! They aren’t getting up.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435" y="365125"/>
            <a:ext cx="4013576" cy="221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1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948" y="1209368"/>
            <a:ext cx="7099659" cy="479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99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002060"/>
                </a:solidFill>
              </a:rPr>
              <a:t>Большой Королевский Дракон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9200" y="1690689"/>
            <a:ext cx="5165832" cy="4625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5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    Look!   I am rid</a:t>
            </a:r>
            <a:r>
              <a:rPr lang="en-US" b="1" dirty="0" smtClean="0">
                <a:solidFill>
                  <a:srgbClr val="7030A0"/>
                </a:solidFill>
              </a:rPr>
              <a:t>ing</a:t>
            </a:r>
            <a:r>
              <a:rPr lang="en-US" dirty="0" smtClean="0"/>
              <a:t> a dragon.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dirty="0" smtClean="0"/>
              <a:t>  </a:t>
            </a:r>
          </a:p>
          <a:p>
            <a:pPr marL="0" indent="0">
              <a:buNone/>
            </a:pPr>
            <a:r>
              <a:rPr lang="en-US" sz="20000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en-US" sz="30000" dirty="0" smtClean="0">
                <a:solidFill>
                  <a:srgbClr val="7030A0"/>
                </a:solidFill>
              </a:rPr>
              <a:t>I</a:t>
            </a:r>
            <a:endParaRPr lang="ru-RU" sz="300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881" y="2182019"/>
            <a:ext cx="4219575" cy="3638550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4822723" y="3238794"/>
            <a:ext cx="1799760" cy="855471"/>
          </a:xfrm>
          <a:custGeom>
            <a:avLst/>
            <a:gdLst>
              <a:gd name="connsiteX0" fmla="*/ 0 w 1799760"/>
              <a:gd name="connsiteY0" fmla="*/ 855471 h 855471"/>
              <a:gd name="connsiteX1" fmla="*/ 132735 w 1799760"/>
              <a:gd name="connsiteY1" fmla="*/ 811226 h 855471"/>
              <a:gd name="connsiteX2" fmla="*/ 176980 w 1799760"/>
              <a:gd name="connsiteY2" fmla="*/ 796478 h 855471"/>
              <a:gd name="connsiteX3" fmla="*/ 250722 w 1799760"/>
              <a:gd name="connsiteY3" fmla="*/ 781729 h 855471"/>
              <a:gd name="connsiteX4" fmla="*/ 353961 w 1799760"/>
              <a:gd name="connsiteY4" fmla="*/ 766981 h 855471"/>
              <a:gd name="connsiteX5" fmla="*/ 604683 w 1799760"/>
              <a:gd name="connsiteY5" fmla="*/ 737484 h 855471"/>
              <a:gd name="connsiteX6" fmla="*/ 737419 w 1799760"/>
              <a:gd name="connsiteY6" fmla="*/ 707987 h 855471"/>
              <a:gd name="connsiteX7" fmla="*/ 781664 w 1799760"/>
              <a:gd name="connsiteY7" fmla="*/ 693239 h 855471"/>
              <a:gd name="connsiteX8" fmla="*/ 929148 w 1799760"/>
              <a:gd name="connsiteY8" fmla="*/ 663742 h 855471"/>
              <a:gd name="connsiteX9" fmla="*/ 1017638 w 1799760"/>
              <a:gd name="connsiteY9" fmla="*/ 634245 h 855471"/>
              <a:gd name="connsiteX10" fmla="*/ 1061883 w 1799760"/>
              <a:gd name="connsiteY10" fmla="*/ 619497 h 855471"/>
              <a:gd name="connsiteX11" fmla="*/ 1106129 w 1799760"/>
              <a:gd name="connsiteY11" fmla="*/ 590000 h 855471"/>
              <a:gd name="connsiteX12" fmla="*/ 1194619 w 1799760"/>
              <a:gd name="connsiteY12" fmla="*/ 560503 h 855471"/>
              <a:gd name="connsiteX13" fmla="*/ 1238864 w 1799760"/>
              <a:gd name="connsiteY13" fmla="*/ 531007 h 855471"/>
              <a:gd name="connsiteX14" fmla="*/ 1283109 w 1799760"/>
              <a:gd name="connsiteY14" fmla="*/ 516258 h 855471"/>
              <a:gd name="connsiteX15" fmla="*/ 1371600 w 1799760"/>
              <a:gd name="connsiteY15" fmla="*/ 457265 h 855471"/>
              <a:gd name="connsiteX16" fmla="*/ 1415845 w 1799760"/>
              <a:gd name="connsiteY16" fmla="*/ 427768 h 855471"/>
              <a:gd name="connsiteX17" fmla="*/ 1460090 w 1799760"/>
              <a:gd name="connsiteY17" fmla="*/ 383523 h 855471"/>
              <a:gd name="connsiteX18" fmla="*/ 1504335 w 1799760"/>
              <a:gd name="connsiteY18" fmla="*/ 295033 h 855471"/>
              <a:gd name="connsiteX19" fmla="*/ 1519083 w 1799760"/>
              <a:gd name="connsiteY19" fmla="*/ 250787 h 855471"/>
              <a:gd name="connsiteX20" fmla="*/ 1592825 w 1799760"/>
              <a:gd name="connsiteY20" fmla="*/ 162297 h 855471"/>
              <a:gd name="connsiteX21" fmla="*/ 1651819 w 1799760"/>
              <a:gd name="connsiteY21" fmla="*/ 132800 h 855471"/>
              <a:gd name="connsiteX22" fmla="*/ 1681316 w 1799760"/>
              <a:gd name="connsiteY22" fmla="*/ 88555 h 855471"/>
              <a:gd name="connsiteX23" fmla="*/ 1725561 w 1799760"/>
              <a:gd name="connsiteY23" fmla="*/ 73807 h 855471"/>
              <a:gd name="connsiteX24" fmla="*/ 1769806 w 1799760"/>
              <a:gd name="connsiteY24" fmla="*/ 44310 h 855471"/>
              <a:gd name="connsiteX25" fmla="*/ 1755058 w 1799760"/>
              <a:gd name="connsiteY25" fmla="*/ 29562 h 855471"/>
              <a:gd name="connsiteX26" fmla="*/ 1696064 w 1799760"/>
              <a:gd name="connsiteY26" fmla="*/ 59058 h 855471"/>
              <a:gd name="connsiteX27" fmla="*/ 1637070 w 1799760"/>
              <a:gd name="connsiteY27" fmla="*/ 103303 h 85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99760" h="855471">
                <a:moveTo>
                  <a:pt x="0" y="855471"/>
                </a:moveTo>
                <a:lnTo>
                  <a:pt x="132735" y="811226"/>
                </a:lnTo>
                <a:cubicBezTo>
                  <a:pt x="147483" y="806310"/>
                  <a:pt x="161736" y="799527"/>
                  <a:pt x="176980" y="796478"/>
                </a:cubicBezTo>
                <a:cubicBezTo>
                  <a:pt x="201561" y="791562"/>
                  <a:pt x="225996" y="785850"/>
                  <a:pt x="250722" y="781729"/>
                </a:cubicBezTo>
                <a:cubicBezTo>
                  <a:pt x="285011" y="776014"/>
                  <a:pt x="319504" y="771575"/>
                  <a:pt x="353961" y="766981"/>
                </a:cubicBezTo>
                <a:cubicBezTo>
                  <a:pt x="455291" y="753471"/>
                  <a:pt x="500879" y="749018"/>
                  <a:pt x="604683" y="737484"/>
                </a:cubicBezTo>
                <a:cubicBezTo>
                  <a:pt x="704288" y="704284"/>
                  <a:pt x="581678" y="742596"/>
                  <a:pt x="737419" y="707987"/>
                </a:cubicBezTo>
                <a:cubicBezTo>
                  <a:pt x="752595" y="704615"/>
                  <a:pt x="766516" y="696735"/>
                  <a:pt x="781664" y="693239"/>
                </a:cubicBezTo>
                <a:cubicBezTo>
                  <a:pt x="830515" y="681966"/>
                  <a:pt x="881586" y="679596"/>
                  <a:pt x="929148" y="663742"/>
                </a:cubicBezTo>
                <a:lnTo>
                  <a:pt x="1017638" y="634245"/>
                </a:lnTo>
                <a:lnTo>
                  <a:pt x="1061883" y="619497"/>
                </a:lnTo>
                <a:cubicBezTo>
                  <a:pt x="1076632" y="609665"/>
                  <a:pt x="1089931" y="597199"/>
                  <a:pt x="1106129" y="590000"/>
                </a:cubicBezTo>
                <a:cubicBezTo>
                  <a:pt x="1134541" y="577372"/>
                  <a:pt x="1168749" y="577750"/>
                  <a:pt x="1194619" y="560503"/>
                </a:cubicBezTo>
                <a:cubicBezTo>
                  <a:pt x="1209367" y="550671"/>
                  <a:pt x="1223010" y="538934"/>
                  <a:pt x="1238864" y="531007"/>
                </a:cubicBezTo>
                <a:cubicBezTo>
                  <a:pt x="1252769" y="524055"/>
                  <a:pt x="1269519" y="523808"/>
                  <a:pt x="1283109" y="516258"/>
                </a:cubicBezTo>
                <a:cubicBezTo>
                  <a:pt x="1314099" y="499042"/>
                  <a:pt x="1342103" y="476929"/>
                  <a:pt x="1371600" y="457265"/>
                </a:cubicBezTo>
                <a:cubicBezTo>
                  <a:pt x="1386348" y="447433"/>
                  <a:pt x="1403311" y="440302"/>
                  <a:pt x="1415845" y="427768"/>
                </a:cubicBezTo>
                <a:lnTo>
                  <a:pt x="1460090" y="383523"/>
                </a:lnTo>
                <a:cubicBezTo>
                  <a:pt x="1497161" y="272309"/>
                  <a:pt x="1447154" y="409397"/>
                  <a:pt x="1504335" y="295033"/>
                </a:cubicBezTo>
                <a:cubicBezTo>
                  <a:pt x="1511287" y="281128"/>
                  <a:pt x="1512131" y="264692"/>
                  <a:pt x="1519083" y="250787"/>
                </a:cubicBezTo>
                <a:cubicBezTo>
                  <a:pt x="1533456" y="222041"/>
                  <a:pt x="1567457" y="180417"/>
                  <a:pt x="1592825" y="162297"/>
                </a:cubicBezTo>
                <a:cubicBezTo>
                  <a:pt x="1610716" y="149518"/>
                  <a:pt x="1632154" y="142632"/>
                  <a:pt x="1651819" y="132800"/>
                </a:cubicBezTo>
                <a:cubicBezTo>
                  <a:pt x="1661651" y="118052"/>
                  <a:pt x="1667475" y="99628"/>
                  <a:pt x="1681316" y="88555"/>
                </a:cubicBezTo>
                <a:cubicBezTo>
                  <a:pt x="1693455" y="78844"/>
                  <a:pt x="1711656" y="80759"/>
                  <a:pt x="1725561" y="73807"/>
                </a:cubicBezTo>
                <a:cubicBezTo>
                  <a:pt x="1741415" y="65880"/>
                  <a:pt x="1755058" y="54142"/>
                  <a:pt x="1769806" y="44310"/>
                </a:cubicBezTo>
                <a:cubicBezTo>
                  <a:pt x="1815187" y="-23761"/>
                  <a:pt x="1808000" y="-690"/>
                  <a:pt x="1755058" y="29562"/>
                </a:cubicBezTo>
                <a:cubicBezTo>
                  <a:pt x="1735969" y="40470"/>
                  <a:pt x="1715729" y="49226"/>
                  <a:pt x="1696064" y="59058"/>
                </a:cubicBezTo>
                <a:cubicBezTo>
                  <a:pt x="1648343" y="106779"/>
                  <a:pt x="1672676" y="103303"/>
                  <a:pt x="1637070" y="103303"/>
                </a:cubicBezTo>
              </a:path>
            </a:pathLst>
          </a:custGeom>
          <a:noFill/>
          <a:ln w="28575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сопоставление 5"/>
          <p:cNvSpPr/>
          <p:nvPr/>
        </p:nvSpPr>
        <p:spPr>
          <a:xfrm rot="4429052">
            <a:off x="6320598" y="3291462"/>
            <a:ext cx="368710" cy="309716"/>
          </a:xfrm>
          <a:prstGeom prst="flowChartCollat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6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</a:t>
            </a:r>
            <a:r>
              <a:rPr lang="en-US" b="1" dirty="0" smtClean="0"/>
              <a:t>Look! He is rid</a:t>
            </a:r>
            <a:r>
              <a:rPr lang="en-US" b="1" dirty="0" smtClean="0">
                <a:solidFill>
                  <a:srgbClr val="00B050"/>
                </a:solidFill>
              </a:rPr>
              <a:t>ing </a:t>
            </a:r>
            <a:r>
              <a:rPr lang="en-US" b="1" dirty="0" smtClean="0"/>
              <a:t>a dragon!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741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en-US" sz="8000" dirty="0" smtClean="0">
                <a:solidFill>
                  <a:srgbClr val="00B050"/>
                </a:solidFill>
              </a:rPr>
              <a:t>He</a:t>
            </a:r>
            <a:endParaRPr lang="en-US" sz="8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en-US" sz="8000" dirty="0" smtClean="0">
                <a:solidFill>
                  <a:srgbClr val="00B050"/>
                </a:solidFill>
              </a:rPr>
              <a:t>She</a:t>
            </a:r>
            <a:endParaRPr lang="en-US" sz="8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8000" dirty="0" smtClean="0">
                <a:solidFill>
                  <a:schemeClr val="accent1">
                    <a:lumMod val="50000"/>
                  </a:schemeClr>
                </a:solidFill>
              </a:rPr>
              <a:t>              </a:t>
            </a:r>
            <a:r>
              <a:rPr lang="en-US" sz="8000" dirty="0" smtClean="0">
                <a:solidFill>
                  <a:srgbClr val="00B050"/>
                </a:solidFill>
              </a:rPr>
              <a:t>It</a:t>
            </a:r>
            <a:endParaRPr lang="ru-RU" sz="8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808" y="1716873"/>
            <a:ext cx="3233511" cy="3772430"/>
          </a:xfrm>
          <a:prstGeom prst="rect">
            <a:avLst/>
          </a:prstGeom>
        </p:spPr>
      </p:pic>
      <p:sp>
        <p:nvSpPr>
          <p:cNvPr id="5" name="Полилиния 4"/>
          <p:cNvSpPr/>
          <p:nvPr/>
        </p:nvSpPr>
        <p:spPr>
          <a:xfrm>
            <a:off x="5471652" y="2654710"/>
            <a:ext cx="2804487" cy="399698"/>
          </a:xfrm>
          <a:custGeom>
            <a:avLst/>
            <a:gdLst>
              <a:gd name="connsiteX0" fmla="*/ 0 w 3008685"/>
              <a:gd name="connsiteY0" fmla="*/ 0 h 399698"/>
              <a:gd name="connsiteX1" fmla="*/ 221225 w 3008685"/>
              <a:gd name="connsiteY1" fmla="*/ 58993 h 399698"/>
              <a:gd name="connsiteX2" fmla="*/ 309716 w 3008685"/>
              <a:gd name="connsiteY2" fmla="*/ 73742 h 399698"/>
              <a:gd name="connsiteX3" fmla="*/ 427703 w 3008685"/>
              <a:gd name="connsiteY3" fmla="*/ 103238 h 399698"/>
              <a:gd name="connsiteX4" fmla="*/ 575187 w 3008685"/>
              <a:gd name="connsiteY4" fmla="*/ 117987 h 399698"/>
              <a:gd name="connsiteX5" fmla="*/ 693174 w 3008685"/>
              <a:gd name="connsiteY5" fmla="*/ 147484 h 399698"/>
              <a:gd name="connsiteX6" fmla="*/ 811161 w 3008685"/>
              <a:gd name="connsiteY6" fmla="*/ 176980 h 399698"/>
              <a:gd name="connsiteX7" fmla="*/ 914400 w 3008685"/>
              <a:gd name="connsiteY7" fmla="*/ 191729 h 399698"/>
              <a:gd name="connsiteX8" fmla="*/ 1032387 w 3008685"/>
              <a:gd name="connsiteY8" fmla="*/ 221225 h 399698"/>
              <a:gd name="connsiteX9" fmla="*/ 1135625 w 3008685"/>
              <a:gd name="connsiteY9" fmla="*/ 235974 h 399698"/>
              <a:gd name="connsiteX10" fmla="*/ 1194619 w 3008685"/>
              <a:gd name="connsiteY10" fmla="*/ 250722 h 399698"/>
              <a:gd name="connsiteX11" fmla="*/ 1268361 w 3008685"/>
              <a:gd name="connsiteY11" fmla="*/ 265471 h 399698"/>
              <a:gd name="connsiteX12" fmla="*/ 1327354 w 3008685"/>
              <a:gd name="connsiteY12" fmla="*/ 280219 h 399698"/>
              <a:gd name="connsiteX13" fmla="*/ 1430593 w 3008685"/>
              <a:gd name="connsiteY13" fmla="*/ 294967 h 399698"/>
              <a:gd name="connsiteX14" fmla="*/ 1548580 w 3008685"/>
              <a:gd name="connsiteY14" fmla="*/ 324464 h 399698"/>
              <a:gd name="connsiteX15" fmla="*/ 1607574 w 3008685"/>
              <a:gd name="connsiteY15" fmla="*/ 339213 h 399698"/>
              <a:gd name="connsiteX16" fmla="*/ 1740309 w 3008685"/>
              <a:gd name="connsiteY16" fmla="*/ 353961 h 399698"/>
              <a:gd name="connsiteX17" fmla="*/ 1784554 w 3008685"/>
              <a:gd name="connsiteY17" fmla="*/ 368709 h 399698"/>
              <a:gd name="connsiteX18" fmla="*/ 2462980 w 3008685"/>
              <a:gd name="connsiteY18" fmla="*/ 368709 h 399698"/>
              <a:gd name="connsiteX19" fmla="*/ 2566219 w 3008685"/>
              <a:gd name="connsiteY19" fmla="*/ 353961 h 399698"/>
              <a:gd name="connsiteX20" fmla="*/ 2669458 w 3008685"/>
              <a:gd name="connsiteY20" fmla="*/ 324464 h 399698"/>
              <a:gd name="connsiteX21" fmla="*/ 2787445 w 3008685"/>
              <a:gd name="connsiteY21" fmla="*/ 309716 h 399698"/>
              <a:gd name="connsiteX22" fmla="*/ 2846438 w 3008685"/>
              <a:gd name="connsiteY22" fmla="*/ 294967 h 399698"/>
              <a:gd name="connsiteX23" fmla="*/ 3008671 w 3008685"/>
              <a:gd name="connsiteY23" fmla="*/ 265471 h 39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008685" h="399698">
                <a:moveTo>
                  <a:pt x="0" y="0"/>
                </a:moveTo>
                <a:cubicBezTo>
                  <a:pt x="73742" y="19664"/>
                  <a:pt x="146982" y="41316"/>
                  <a:pt x="221225" y="58993"/>
                </a:cubicBezTo>
                <a:cubicBezTo>
                  <a:pt x="250316" y="65919"/>
                  <a:pt x="280524" y="67255"/>
                  <a:pt x="309716" y="73742"/>
                </a:cubicBezTo>
                <a:cubicBezTo>
                  <a:pt x="421382" y="98557"/>
                  <a:pt x="268349" y="81991"/>
                  <a:pt x="427703" y="103238"/>
                </a:cubicBezTo>
                <a:cubicBezTo>
                  <a:pt x="476676" y="109768"/>
                  <a:pt x="526026" y="113071"/>
                  <a:pt x="575187" y="117987"/>
                </a:cubicBezTo>
                <a:cubicBezTo>
                  <a:pt x="659765" y="146179"/>
                  <a:pt x="577498" y="120790"/>
                  <a:pt x="693174" y="147484"/>
                </a:cubicBezTo>
                <a:cubicBezTo>
                  <a:pt x="732675" y="156600"/>
                  <a:pt x="771029" y="171247"/>
                  <a:pt x="811161" y="176980"/>
                </a:cubicBezTo>
                <a:cubicBezTo>
                  <a:pt x="845574" y="181896"/>
                  <a:pt x="880313" y="184912"/>
                  <a:pt x="914400" y="191729"/>
                </a:cubicBezTo>
                <a:cubicBezTo>
                  <a:pt x="954152" y="199679"/>
                  <a:pt x="992255" y="215492"/>
                  <a:pt x="1032387" y="221225"/>
                </a:cubicBezTo>
                <a:cubicBezTo>
                  <a:pt x="1066800" y="226141"/>
                  <a:pt x="1101424" y="229756"/>
                  <a:pt x="1135625" y="235974"/>
                </a:cubicBezTo>
                <a:cubicBezTo>
                  <a:pt x="1155568" y="239600"/>
                  <a:pt x="1174832" y="246325"/>
                  <a:pt x="1194619" y="250722"/>
                </a:cubicBezTo>
                <a:cubicBezTo>
                  <a:pt x="1219090" y="256160"/>
                  <a:pt x="1243890" y="260033"/>
                  <a:pt x="1268361" y="265471"/>
                </a:cubicBezTo>
                <a:cubicBezTo>
                  <a:pt x="1288148" y="269868"/>
                  <a:pt x="1307411" y="276593"/>
                  <a:pt x="1327354" y="280219"/>
                </a:cubicBezTo>
                <a:cubicBezTo>
                  <a:pt x="1361556" y="286437"/>
                  <a:pt x="1396180" y="290051"/>
                  <a:pt x="1430593" y="294967"/>
                </a:cubicBezTo>
                <a:cubicBezTo>
                  <a:pt x="1509658" y="321323"/>
                  <a:pt x="1441794" y="300734"/>
                  <a:pt x="1548580" y="324464"/>
                </a:cubicBezTo>
                <a:cubicBezTo>
                  <a:pt x="1568367" y="328861"/>
                  <a:pt x="1587540" y="336131"/>
                  <a:pt x="1607574" y="339213"/>
                </a:cubicBezTo>
                <a:cubicBezTo>
                  <a:pt x="1651574" y="345982"/>
                  <a:pt x="1696064" y="349045"/>
                  <a:pt x="1740309" y="353961"/>
                </a:cubicBezTo>
                <a:cubicBezTo>
                  <a:pt x="1755057" y="358877"/>
                  <a:pt x="1769606" y="364438"/>
                  <a:pt x="1784554" y="368709"/>
                </a:cubicBezTo>
                <a:cubicBezTo>
                  <a:pt x="2013997" y="434264"/>
                  <a:pt x="2128150" y="376681"/>
                  <a:pt x="2462980" y="368709"/>
                </a:cubicBezTo>
                <a:cubicBezTo>
                  <a:pt x="2497393" y="363793"/>
                  <a:pt x="2532132" y="360778"/>
                  <a:pt x="2566219" y="353961"/>
                </a:cubicBezTo>
                <a:cubicBezTo>
                  <a:pt x="2741566" y="318893"/>
                  <a:pt x="2449517" y="361121"/>
                  <a:pt x="2669458" y="324464"/>
                </a:cubicBezTo>
                <a:cubicBezTo>
                  <a:pt x="2708554" y="317948"/>
                  <a:pt x="2748116" y="314632"/>
                  <a:pt x="2787445" y="309716"/>
                </a:cubicBezTo>
                <a:cubicBezTo>
                  <a:pt x="2807109" y="304800"/>
                  <a:pt x="2826346" y="297646"/>
                  <a:pt x="2846438" y="294967"/>
                </a:cubicBezTo>
                <a:cubicBezTo>
                  <a:pt x="3013567" y="272683"/>
                  <a:pt x="3008671" y="335162"/>
                  <a:pt x="3008671" y="265471"/>
                </a:cubicBezTo>
              </a:path>
            </a:pathLst>
          </a:custGeom>
          <a:noFill/>
          <a:ln w="25400" cap="rnd">
            <a:solidFill>
              <a:srgbClr val="00B050"/>
            </a:solidFill>
            <a:prstDash val="sysDot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574890" y="2934929"/>
            <a:ext cx="2920181" cy="929148"/>
          </a:xfrm>
          <a:custGeom>
            <a:avLst/>
            <a:gdLst>
              <a:gd name="connsiteX0" fmla="*/ 0 w 2920181"/>
              <a:gd name="connsiteY0" fmla="*/ 929148 h 929148"/>
              <a:gd name="connsiteX1" fmla="*/ 2153265 w 2920181"/>
              <a:gd name="connsiteY1" fmla="*/ 324465 h 929148"/>
              <a:gd name="connsiteX2" fmla="*/ 2212258 w 2920181"/>
              <a:gd name="connsiteY2" fmla="*/ 280219 h 929148"/>
              <a:gd name="connsiteX3" fmla="*/ 2256504 w 2920181"/>
              <a:gd name="connsiteY3" fmla="*/ 250723 h 929148"/>
              <a:gd name="connsiteX4" fmla="*/ 2344994 w 2920181"/>
              <a:gd name="connsiteY4" fmla="*/ 176981 h 929148"/>
              <a:gd name="connsiteX5" fmla="*/ 2477729 w 2920181"/>
              <a:gd name="connsiteY5" fmla="*/ 132736 h 929148"/>
              <a:gd name="connsiteX6" fmla="*/ 2521975 w 2920181"/>
              <a:gd name="connsiteY6" fmla="*/ 117987 h 929148"/>
              <a:gd name="connsiteX7" fmla="*/ 2713704 w 2920181"/>
              <a:gd name="connsiteY7" fmla="*/ 103239 h 929148"/>
              <a:gd name="connsiteX8" fmla="*/ 2802194 w 2920181"/>
              <a:gd name="connsiteY8" fmla="*/ 73742 h 929148"/>
              <a:gd name="connsiteX9" fmla="*/ 2846439 w 2920181"/>
              <a:gd name="connsiteY9" fmla="*/ 58994 h 929148"/>
              <a:gd name="connsiteX10" fmla="*/ 2920181 w 2920181"/>
              <a:gd name="connsiteY10" fmla="*/ 0 h 929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20181" h="929148">
                <a:moveTo>
                  <a:pt x="0" y="929148"/>
                </a:moveTo>
                <a:lnTo>
                  <a:pt x="2153265" y="324465"/>
                </a:lnTo>
                <a:cubicBezTo>
                  <a:pt x="2176852" y="317546"/>
                  <a:pt x="2192256" y="294506"/>
                  <a:pt x="2212258" y="280219"/>
                </a:cubicBezTo>
                <a:cubicBezTo>
                  <a:pt x="2226682" y="269916"/>
                  <a:pt x="2242887" y="262071"/>
                  <a:pt x="2256504" y="250723"/>
                </a:cubicBezTo>
                <a:cubicBezTo>
                  <a:pt x="2296202" y="217641"/>
                  <a:pt x="2297910" y="197907"/>
                  <a:pt x="2344994" y="176981"/>
                </a:cubicBezTo>
                <a:cubicBezTo>
                  <a:pt x="2345008" y="176975"/>
                  <a:pt x="2455599" y="140113"/>
                  <a:pt x="2477729" y="132736"/>
                </a:cubicBezTo>
                <a:cubicBezTo>
                  <a:pt x="2492478" y="127820"/>
                  <a:pt x="2506474" y="119179"/>
                  <a:pt x="2521975" y="117987"/>
                </a:cubicBezTo>
                <a:lnTo>
                  <a:pt x="2713704" y="103239"/>
                </a:lnTo>
                <a:lnTo>
                  <a:pt x="2802194" y="73742"/>
                </a:lnTo>
                <a:lnTo>
                  <a:pt x="2846439" y="58994"/>
                </a:lnTo>
                <a:cubicBezTo>
                  <a:pt x="2902254" y="21784"/>
                  <a:pt x="2878150" y="42031"/>
                  <a:pt x="2920181" y="0"/>
                </a:cubicBezTo>
              </a:path>
            </a:pathLst>
          </a:custGeom>
          <a:noFill/>
          <a:ln w="254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896465" y="2905432"/>
            <a:ext cx="3379674" cy="2050026"/>
          </a:xfrm>
          <a:custGeom>
            <a:avLst/>
            <a:gdLst>
              <a:gd name="connsiteX0" fmla="*/ 0 w 3379674"/>
              <a:gd name="connsiteY0" fmla="*/ 2050026 h 2050026"/>
              <a:gd name="connsiteX1" fmla="*/ 1681316 w 3379674"/>
              <a:gd name="connsiteY1" fmla="*/ 1386349 h 2050026"/>
              <a:gd name="connsiteX2" fmla="*/ 1725561 w 3379674"/>
              <a:gd name="connsiteY2" fmla="*/ 1356852 h 2050026"/>
              <a:gd name="connsiteX3" fmla="*/ 1799303 w 3379674"/>
              <a:gd name="connsiteY3" fmla="*/ 1283110 h 2050026"/>
              <a:gd name="connsiteX4" fmla="*/ 1976283 w 3379674"/>
              <a:gd name="connsiteY4" fmla="*/ 1017639 h 2050026"/>
              <a:gd name="connsiteX5" fmla="*/ 2005780 w 3379674"/>
              <a:gd name="connsiteY5" fmla="*/ 973394 h 2050026"/>
              <a:gd name="connsiteX6" fmla="*/ 2035277 w 3379674"/>
              <a:gd name="connsiteY6" fmla="*/ 929149 h 2050026"/>
              <a:gd name="connsiteX7" fmla="*/ 2079522 w 3379674"/>
              <a:gd name="connsiteY7" fmla="*/ 899652 h 2050026"/>
              <a:gd name="connsiteX8" fmla="*/ 2197509 w 3379674"/>
              <a:gd name="connsiteY8" fmla="*/ 811162 h 2050026"/>
              <a:gd name="connsiteX9" fmla="*/ 2286000 w 3379674"/>
              <a:gd name="connsiteY9" fmla="*/ 752168 h 2050026"/>
              <a:gd name="connsiteX10" fmla="*/ 2330245 w 3379674"/>
              <a:gd name="connsiteY10" fmla="*/ 737420 h 2050026"/>
              <a:gd name="connsiteX11" fmla="*/ 2418735 w 3379674"/>
              <a:gd name="connsiteY11" fmla="*/ 678426 h 2050026"/>
              <a:gd name="connsiteX12" fmla="*/ 2462980 w 3379674"/>
              <a:gd name="connsiteY12" fmla="*/ 648929 h 2050026"/>
              <a:gd name="connsiteX13" fmla="*/ 2566219 w 3379674"/>
              <a:gd name="connsiteY13" fmla="*/ 589936 h 2050026"/>
              <a:gd name="connsiteX14" fmla="*/ 2625212 w 3379674"/>
              <a:gd name="connsiteY14" fmla="*/ 560439 h 2050026"/>
              <a:gd name="connsiteX15" fmla="*/ 2757948 w 3379674"/>
              <a:gd name="connsiteY15" fmla="*/ 486697 h 2050026"/>
              <a:gd name="connsiteX16" fmla="*/ 2890683 w 3379674"/>
              <a:gd name="connsiteY16" fmla="*/ 398207 h 2050026"/>
              <a:gd name="connsiteX17" fmla="*/ 2934929 w 3379674"/>
              <a:gd name="connsiteY17" fmla="*/ 368710 h 2050026"/>
              <a:gd name="connsiteX18" fmla="*/ 2979174 w 3379674"/>
              <a:gd name="connsiteY18" fmla="*/ 353962 h 2050026"/>
              <a:gd name="connsiteX19" fmla="*/ 3023419 w 3379674"/>
              <a:gd name="connsiteY19" fmla="*/ 324465 h 2050026"/>
              <a:gd name="connsiteX20" fmla="*/ 3067664 w 3379674"/>
              <a:gd name="connsiteY20" fmla="*/ 280220 h 2050026"/>
              <a:gd name="connsiteX21" fmla="*/ 3111909 w 3379674"/>
              <a:gd name="connsiteY21" fmla="*/ 265471 h 2050026"/>
              <a:gd name="connsiteX22" fmla="*/ 3200400 w 3379674"/>
              <a:gd name="connsiteY22" fmla="*/ 221226 h 2050026"/>
              <a:gd name="connsiteX23" fmla="*/ 3244645 w 3379674"/>
              <a:gd name="connsiteY23" fmla="*/ 191729 h 2050026"/>
              <a:gd name="connsiteX24" fmla="*/ 3288890 w 3379674"/>
              <a:gd name="connsiteY24" fmla="*/ 176981 h 2050026"/>
              <a:gd name="connsiteX25" fmla="*/ 3362632 w 3379674"/>
              <a:gd name="connsiteY25" fmla="*/ 147484 h 2050026"/>
              <a:gd name="connsiteX26" fmla="*/ 3377380 w 3379674"/>
              <a:gd name="connsiteY26" fmla="*/ 0 h 205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379674" h="2050026">
                <a:moveTo>
                  <a:pt x="0" y="2050026"/>
                </a:moveTo>
                <a:lnTo>
                  <a:pt x="1681316" y="1386349"/>
                </a:lnTo>
                <a:cubicBezTo>
                  <a:pt x="1697764" y="1379742"/>
                  <a:pt x="1713027" y="1369386"/>
                  <a:pt x="1725561" y="1356852"/>
                </a:cubicBezTo>
                <a:cubicBezTo>
                  <a:pt x="1823884" y="1258529"/>
                  <a:pt x="1681316" y="1361769"/>
                  <a:pt x="1799303" y="1283110"/>
                </a:cubicBezTo>
                <a:lnTo>
                  <a:pt x="1976283" y="1017639"/>
                </a:lnTo>
                <a:lnTo>
                  <a:pt x="2005780" y="973394"/>
                </a:lnTo>
                <a:cubicBezTo>
                  <a:pt x="2015612" y="958646"/>
                  <a:pt x="2020529" y="938981"/>
                  <a:pt x="2035277" y="929149"/>
                </a:cubicBezTo>
                <a:cubicBezTo>
                  <a:pt x="2050025" y="919317"/>
                  <a:pt x="2065187" y="910078"/>
                  <a:pt x="2079522" y="899652"/>
                </a:cubicBezTo>
                <a:cubicBezTo>
                  <a:pt x="2119280" y="870737"/>
                  <a:pt x="2156604" y="838432"/>
                  <a:pt x="2197509" y="811162"/>
                </a:cubicBezTo>
                <a:cubicBezTo>
                  <a:pt x="2227006" y="791497"/>
                  <a:pt x="2252368" y="763378"/>
                  <a:pt x="2286000" y="752168"/>
                </a:cubicBezTo>
                <a:lnTo>
                  <a:pt x="2330245" y="737420"/>
                </a:lnTo>
                <a:lnTo>
                  <a:pt x="2418735" y="678426"/>
                </a:lnTo>
                <a:cubicBezTo>
                  <a:pt x="2433483" y="668594"/>
                  <a:pt x="2447126" y="656856"/>
                  <a:pt x="2462980" y="648929"/>
                </a:cubicBezTo>
                <a:cubicBezTo>
                  <a:pt x="2641216" y="559814"/>
                  <a:pt x="2420327" y="673304"/>
                  <a:pt x="2566219" y="589936"/>
                </a:cubicBezTo>
                <a:cubicBezTo>
                  <a:pt x="2585308" y="579028"/>
                  <a:pt x="2606360" y="571750"/>
                  <a:pt x="2625212" y="560439"/>
                </a:cubicBezTo>
                <a:cubicBezTo>
                  <a:pt x="2751992" y="484370"/>
                  <a:pt x="2668953" y="516361"/>
                  <a:pt x="2757948" y="486697"/>
                </a:cubicBezTo>
                <a:lnTo>
                  <a:pt x="2890683" y="398207"/>
                </a:lnTo>
                <a:cubicBezTo>
                  <a:pt x="2905432" y="388375"/>
                  <a:pt x="2918113" y="374315"/>
                  <a:pt x="2934929" y="368710"/>
                </a:cubicBezTo>
                <a:lnTo>
                  <a:pt x="2979174" y="353962"/>
                </a:lnTo>
                <a:cubicBezTo>
                  <a:pt x="2993922" y="344130"/>
                  <a:pt x="3009802" y="335813"/>
                  <a:pt x="3023419" y="324465"/>
                </a:cubicBezTo>
                <a:cubicBezTo>
                  <a:pt x="3039442" y="311112"/>
                  <a:pt x="3050310" y="291790"/>
                  <a:pt x="3067664" y="280220"/>
                </a:cubicBezTo>
                <a:cubicBezTo>
                  <a:pt x="3080599" y="271596"/>
                  <a:pt x="3098004" y="272424"/>
                  <a:pt x="3111909" y="265471"/>
                </a:cubicBezTo>
                <a:cubicBezTo>
                  <a:pt x="3226259" y="208295"/>
                  <a:pt x="3089196" y="258292"/>
                  <a:pt x="3200400" y="221226"/>
                </a:cubicBezTo>
                <a:cubicBezTo>
                  <a:pt x="3215148" y="211394"/>
                  <a:pt x="3228791" y="199656"/>
                  <a:pt x="3244645" y="191729"/>
                </a:cubicBezTo>
                <a:cubicBezTo>
                  <a:pt x="3258550" y="184777"/>
                  <a:pt x="3274334" y="182440"/>
                  <a:pt x="3288890" y="176981"/>
                </a:cubicBezTo>
                <a:cubicBezTo>
                  <a:pt x="3313679" y="167685"/>
                  <a:pt x="3338051" y="157316"/>
                  <a:pt x="3362632" y="147484"/>
                </a:cubicBezTo>
                <a:cubicBezTo>
                  <a:pt x="3388262" y="70592"/>
                  <a:pt x="3377380" y="118785"/>
                  <a:pt x="3377380" y="0"/>
                </a:cubicBezTo>
              </a:path>
            </a:pathLst>
          </a:custGeom>
          <a:noFill/>
          <a:ln w="254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сопоставление 7"/>
          <p:cNvSpPr/>
          <p:nvPr/>
        </p:nvSpPr>
        <p:spPr>
          <a:xfrm rot="15999732">
            <a:off x="8087775" y="2881770"/>
            <a:ext cx="595661" cy="357912"/>
          </a:xfrm>
          <a:prstGeom prst="flowChartCollat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17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Look! They are rid</a:t>
            </a:r>
            <a:r>
              <a:rPr lang="en-US" b="1" dirty="0" smtClean="0">
                <a:solidFill>
                  <a:srgbClr val="C00000"/>
                </a:solidFill>
              </a:rPr>
              <a:t>ing</a:t>
            </a:r>
            <a:r>
              <a:rPr lang="en-US" b="1" dirty="0" smtClean="0"/>
              <a:t> a dragon.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		</a:t>
            </a:r>
            <a:r>
              <a:rPr lang="en-US" sz="7200" dirty="0" smtClean="0">
                <a:solidFill>
                  <a:srgbClr val="C00000"/>
                </a:solidFill>
              </a:rPr>
              <a:t>We</a:t>
            </a:r>
          </a:p>
          <a:p>
            <a:pPr marL="0" indent="0">
              <a:buNone/>
            </a:pPr>
            <a:r>
              <a:rPr lang="en-US" sz="7200" dirty="0" smtClean="0"/>
              <a:t>		</a:t>
            </a:r>
            <a:r>
              <a:rPr lang="en-US" sz="7200" dirty="0" smtClean="0">
                <a:solidFill>
                  <a:srgbClr val="C00000"/>
                </a:solidFill>
              </a:rPr>
              <a:t>You</a:t>
            </a:r>
          </a:p>
          <a:p>
            <a:pPr marL="0" indent="0">
              <a:buNone/>
            </a:pPr>
            <a:r>
              <a:rPr lang="en-US" sz="7200" dirty="0" smtClean="0"/>
              <a:t>		</a:t>
            </a:r>
            <a:r>
              <a:rPr lang="en-US" sz="7200" dirty="0" smtClean="0">
                <a:solidFill>
                  <a:srgbClr val="C00000"/>
                </a:solidFill>
              </a:rPr>
              <a:t>They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463" y="1452625"/>
            <a:ext cx="5136092" cy="4724338"/>
          </a:xfrm>
          <a:prstGeom prst="rect">
            <a:avLst/>
          </a:prstGeom>
        </p:spPr>
      </p:pic>
      <p:sp>
        <p:nvSpPr>
          <p:cNvPr id="10" name="Полилиния 9"/>
          <p:cNvSpPr/>
          <p:nvPr/>
        </p:nvSpPr>
        <p:spPr>
          <a:xfrm>
            <a:off x="4572000" y="3010520"/>
            <a:ext cx="2752972" cy="2195661"/>
          </a:xfrm>
          <a:custGeom>
            <a:avLst/>
            <a:gdLst>
              <a:gd name="connsiteX0" fmla="*/ 0 w 2752972"/>
              <a:gd name="connsiteY0" fmla="*/ 2195661 h 2195661"/>
              <a:gd name="connsiteX1" fmla="*/ 634181 w 2752972"/>
              <a:gd name="connsiteY1" fmla="*/ 2180912 h 2195661"/>
              <a:gd name="connsiteX2" fmla="*/ 722671 w 2752972"/>
              <a:gd name="connsiteY2" fmla="*/ 2166164 h 2195661"/>
              <a:gd name="connsiteX3" fmla="*/ 825910 w 2752972"/>
              <a:gd name="connsiteY3" fmla="*/ 2136667 h 2195661"/>
              <a:gd name="connsiteX4" fmla="*/ 884903 w 2752972"/>
              <a:gd name="connsiteY4" fmla="*/ 2107170 h 2195661"/>
              <a:gd name="connsiteX5" fmla="*/ 973394 w 2752972"/>
              <a:gd name="connsiteY5" fmla="*/ 2077674 h 2195661"/>
              <a:gd name="connsiteX6" fmla="*/ 1061884 w 2752972"/>
              <a:gd name="connsiteY6" fmla="*/ 2033428 h 2195661"/>
              <a:gd name="connsiteX7" fmla="*/ 1165123 w 2752972"/>
              <a:gd name="connsiteY7" fmla="*/ 1989183 h 2195661"/>
              <a:gd name="connsiteX8" fmla="*/ 1268361 w 2752972"/>
              <a:gd name="connsiteY8" fmla="*/ 1959686 h 2195661"/>
              <a:gd name="connsiteX9" fmla="*/ 1401097 w 2752972"/>
              <a:gd name="connsiteY9" fmla="*/ 1871196 h 2195661"/>
              <a:gd name="connsiteX10" fmla="*/ 1445342 w 2752972"/>
              <a:gd name="connsiteY10" fmla="*/ 1841699 h 2195661"/>
              <a:gd name="connsiteX11" fmla="*/ 1489587 w 2752972"/>
              <a:gd name="connsiteY11" fmla="*/ 1826951 h 2195661"/>
              <a:gd name="connsiteX12" fmla="*/ 1563329 w 2752972"/>
              <a:gd name="connsiteY12" fmla="*/ 1767957 h 2195661"/>
              <a:gd name="connsiteX13" fmla="*/ 1607574 w 2752972"/>
              <a:gd name="connsiteY13" fmla="*/ 1723712 h 2195661"/>
              <a:gd name="connsiteX14" fmla="*/ 1696065 w 2752972"/>
              <a:gd name="connsiteY14" fmla="*/ 1664719 h 2195661"/>
              <a:gd name="connsiteX15" fmla="*/ 1710813 w 2752972"/>
              <a:gd name="connsiteY15" fmla="*/ 1620474 h 2195661"/>
              <a:gd name="connsiteX16" fmla="*/ 1784555 w 2752972"/>
              <a:gd name="connsiteY16" fmla="*/ 1531983 h 2195661"/>
              <a:gd name="connsiteX17" fmla="*/ 1799303 w 2752972"/>
              <a:gd name="connsiteY17" fmla="*/ 1487738 h 2195661"/>
              <a:gd name="connsiteX18" fmla="*/ 1828800 w 2752972"/>
              <a:gd name="connsiteY18" fmla="*/ 1443493 h 2195661"/>
              <a:gd name="connsiteX19" fmla="*/ 1843548 w 2752972"/>
              <a:gd name="connsiteY19" fmla="*/ 1384499 h 2195661"/>
              <a:gd name="connsiteX20" fmla="*/ 1873045 w 2752972"/>
              <a:gd name="connsiteY20" fmla="*/ 1340254 h 2195661"/>
              <a:gd name="connsiteX21" fmla="*/ 1917290 w 2752972"/>
              <a:gd name="connsiteY21" fmla="*/ 1251764 h 2195661"/>
              <a:gd name="connsiteX22" fmla="*/ 1961535 w 2752972"/>
              <a:gd name="connsiteY22" fmla="*/ 1074783 h 2195661"/>
              <a:gd name="connsiteX23" fmla="*/ 2020529 w 2752972"/>
              <a:gd name="connsiteY23" fmla="*/ 986293 h 2195661"/>
              <a:gd name="connsiteX24" fmla="*/ 2079523 w 2752972"/>
              <a:gd name="connsiteY24" fmla="*/ 883054 h 2195661"/>
              <a:gd name="connsiteX25" fmla="*/ 2109019 w 2752972"/>
              <a:gd name="connsiteY25" fmla="*/ 794564 h 2195661"/>
              <a:gd name="connsiteX26" fmla="*/ 2123768 w 2752972"/>
              <a:gd name="connsiteY26" fmla="*/ 750319 h 2195661"/>
              <a:gd name="connsiteX27" fmla="*/ 2153265 w 2752972"/>
              <a:gd name="connsiteY27" fmla="*/ 706074 h 2195661"/>
              <a:gd name="connsiteX28" fmla="*/ 2182761 w 2752972"/>
              <a:gd name="connsiteY28" fmla="*/ 602835 h 2195661"/>
              <a:gd name="connsiteX29" fmla="*/ 2241755 w 2752972"/>
              <a:gd name="connsiteY29" fmla="*/ 514345 h 2195661"/>
              <a:gd name="connsiteX30" fmla="*/ 2286000 w 2752972"/>
              <a:gd name="connsiteY30" fmla="*/ 484848 h 2195661"/>
              <a:gd name="connsiteX31" fmla="*/ 2359742 w 2752972"/>
              <a:gd name="connsiteY31" fmla="*/ 352112 h 2195661"/>
              <a:gd name="connsiteX32" fmla="*/ 2403987 w 2752972"/>
              <a:gd name="connsiteY32" fmla="*/ 322615 h 2195661"/>
              <a:gd name="connsiteX33" fmla="*/ 2433484 w 2752972"/>
              <a:gd name="connsiteY33" fmla="*/ 278370 h 2195661"/>
              <a:gd name="connsiteX34" fmla="*/ 2566219 w 2752972"/>
              <a:gd name="connsiteY34" fmla="*/ 204628 h 2195661"/>
              <a:gd name="connsiteX35" fmla="*/ 2654710 w 2752972"/>
              <a:gd name="connsiteY35" fmla="*/ 130886 h 2195661"/>
              <a:gd name="connsiteX36" fmla="*/ 2698955 w 2752972"/>
              <a:gd name="connsiteY36" fmla="*/ 101390 h 2195661"/>
              <a:gd name="connsiteX37" fmla="*/ 2713703 w 2752972"/>
              <a:gd name="connsiteY37" fmla="*/ 57145 h 2195661"/>
              <a:gd name="connsiteX38" fmla="*/ 2566219 w 2752972"/>
              <a:gd name="connsiteY38" fmla="*/ 12899 h 219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52972" h="2195661">
                <a:moveTo>
                  <a:pt x="0" y="2195661"/>
                </a:moveTo>
                <a:lnTo>
                  <a:pt x="634181" y="2180912"/>
                </a:lnTo>
                <a:cubicBezTo>
                  <a:pt x="664060" y="2179692"/>
                  <a:pt x="693348" y="2172029"/>
                  <a:pt x="722671" y="2166164"/>
                </a:cubicBezTo>
                <a:cubicBezTo>
                  <a:pt x="746053" y="2161488"/>
                  <a:pt x="801315" y="2147208"/>
                  <a:pt x="825910" y="2136667"/>
                </a:cubicBezTo>
                <a:cubicBezTo>
                  <a:pt x="846118" y="2128006"/>
                  <a:pt x="864490" y="2115335"/>
                  <a:pt x="884903" y="2107170"/>
                </a:cubicBezTo>
                <a:cubicBezTo>
                  <a:pt x="913772" y="2095623"/>
                  <a:pt x="973394" y="2077674"/>
                  <a:pt x="973394" y="2077674"/>
                </a:cubicBezTo>
                <a:cubicBezTo>
                  <a:pt x="1058417" y="2020991"/>
                  <a:pt x="976403" y="2070063"/>
                  <a:pt x="1061884" y="2033428"/>
                </a:cubicBezTo>
                <a:cubicBezTo>
                  <a:pt x="1140534" y="1999721"/>
                  <a:pt x="1095953" y="2008946"/>
                  <a:pt x="1165123" y="1989183"/>
                </a:cubicBezTo>
                <a:cubicBezTo>
                  <a:pt x="1180853" y="1984689"/>
                  <a:pt x="1249636" y="1970089"/>
                  <a:pt x="1268361" y="1959686"/>
                </a:cubicBezTo>
                <a:cubicBezTo>
                  <a:pt x="1268378" y="1959676"/>
                  <a:pt x="1378966" y="1885950"/>
                  <a:pt x="1401097" y="1871196"/>
                </a:cubicBezTo>
                <a:cubicBezTo>
                  <a:pt x="1415845" y="1861364"/>
                  <a:pt x="1428526" y="1847304"/>
                  <a:pt x="1445342" y="1841699"/>
                </a:cubicBezTo>
                <a:lnTo>
                  <a:pt x="1489587" y="1826951"/>
                </a:lnTo>
                <a:cubicBezTo>
                  <a:pt x="1555556" y="1727999"/>
                  <a:pt x="1477844" y="1824948"/>
                  <a:pt x="1563329" y="1767957"/>
                </a:cubicBezTo>
                <a:cubicBezTo>
                  <a:pt x="1580683" y="1756387"/>
                  <a:pt x="1591110" y="1736517"/>
                  <a:pt x="1607574" y="1723712"/>
                </a:cubicBezTo>
                <a:cubicBezTo>
                  <a:pt x="1635557" y="1701947"/>
                  <a:pt x="1696065" y="1664719"/>
                  <a:pt x="1696065" y="1664719"/>
                </a:cubicBezTo>
                <a:cubicBezTo>
                  <a:pt x="1700981" y="1649971"/>
                  <a:pt x="1703861" y="1634379"/>
                  <a:pt x="1710813" y="1620474"/>
                </a:cubicBezTo>
                <a:cubicBezTo>
                  <a:pt x="1731346" y="1579407"/>
                  <a:pt x="1751937" y="1564601"/>
                  <a:pt x="1784555" y="1531983"/>
                </a:cubicBezTo>
                <a:cubicBezTo>
                  <a:pt x="1789471" y="1517235"/>
                  <a:pt x="1792351" y="1501643"/>
                  <a:pt x="1799303" y="1487738"/>
                </a:cubicBezTo>
                <a:cubicBezTo>
                  <a:pt x="1807230" y="1471884"/>
                  <a:pt x="1821818" y="1459785"/>
                  <a:pt x="1828800" y="1443493"/>
                </a:cubicBezTo>
                <a:cubicBezTo>
                  <a:pt x="1836785" y="1424862"/>
                  <a:pt x="1835563" y="1403130"/>
                  <a:pt x="1843548" y="1384499"/>
                </a:cubicBezTo>
                <a:cubicBezTo>
                  <a:pt x="1850530" y="1368207"/>
                  <a:pt x="1865118" y="1356108"/>
                  <a:pt x="1873045" y="1340254"/>
                </a:cubicBezTo>
                <a:cubicBezTo>
                  <a:pt x="1934111" y="1218125"/>
                  <a:pt x="1832753" y="1378573"/>
                  <a:pt x="1917290" y="1251764"/>
                </a:cubicBezTo>
                <a:cubicBezTo>
                  <a:pt x="1924662" y="1207537"/>
                  <a:pt x="1935569" y="1113732"/>
                  <a:pt x="1961535" y="1074783"/>
                </a:cubicBezTo>
                <a:lnTo>
                  <a:pt x="2020529" y="986293"/>
                </a:lnTo>
                <a:cubicBezTo>
                  <a:pt x="2061036" y="824260"/>
                  <a:pt x="1999643" y="1026837"/>
                  <a:pt x="2079523" y="883054"/>
                </a:cubicBezTo>
                <a:cubicBezTo>
                  <a:pt x="2094623" y="855875"/>
                  <a:pt x="2099187" y="824061"/>
                  <a:pt x="2109019" y="794564"/>
                </a:cubicBezTo>
                <a:cubicBezTo>
                  <a:pt x="2113935" y="779816"/>
                  <a:pt x="2115144" y="763254"/>
                  <a:pt x="2123768" y="750319"/>
                </a:cubicBezTo>
                <a:lnTo>
                  <a:pt x="2153265" y="706074"/>
                </a:lnTo>
                <a:cubicBezTo>
                  <a:pt x="2156736" y="692189"/>
                  <a:pt x="2173144" y="620146"/>
                  <a:pt x="2182761" y="602835"/>
                </a:cubicBezTo>
                <a:cubicBezTo>
                  <a:pt x="2199977" y="571846"/>
                  <a:pt x="2212258" y="534010"/>
                  <a:pt x="2241755" y="514345"/>
                </a:cubicBezTo>
                <a:lnTo>
                  <a:pt x="2286000" y="484848"/>
                </a:lnTo>
                <a:cubicBezTo>
                  <a:pt x="2301369" y="438741"/>
                  <a:pt x="2316273" y="381092"/>
                  <a:pt x="2359742" y="352112"/>
                </a:cubicBezTo>
                <a:lnTo>
                  <a:pt x="2403987" y="322615"/>
                </a:lnTo>
                <a:cubicBezTo>
                  <a:pt x="2413819" y="307867"/>
                  <a:pt x="2420144" y="290042"/>
                  <a:pt x="2433484" y="278370"/>
                </a:cubicBezTo>
                <a:cubicBezTo>
                  <a:pt x="2557479" y="169875"/>
                  <a:pt x="2478445" y="248514"/>
                  <a:pt x="2566219" y="204628"/>
                </a:cubicBezTo>
                <a:cubicBezTo>
                  <a:pt x="2621153" y="177161"/>
                  <a:pt x="2605776" y="171664"/>
                  <a:pt x="2654710" y="130886"/>
                </a:cubicBezTo>
                <a:cubicBezTo>
                  <a:pt x="2668327" y="119539"/>
                  <a:pt x="2684207" y="111222"/>
                  <a:pt x="2698955" y="101390"/>
                </a:cubicBezTo>
                <a:cubicBezTo>
                  <a:pt x="2703871" y="86642"/>
                  <a:pt x="2706751" y="71050"/>
                  <a:pt x="2713703" y="57145"/>
                </a:cubicBezTo>
                <a:cubicBezTo>
                  <a:pt x="2760368" y="-36187"/>
                  <a:pt x="2812696" y="12899"/>
                  <a:pt x="2566219" y="12899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4097867" y="3318387"/>
            <a:ext cx="2838983" cy="729868"/>
          </a:xfrm>
          <a:custGeom>
            <a:avLst/>
            <a:gdLst>
              <a:gd name="connsiteX0" fmla="*/ 0 w 2752972"/>
              <a:gd name="connsiteY0" fmla="*/ 2195661 h 2195661"/>
              <a:gd name="connsiteX1" fmla="*/ 634181 w 2752972"/>
              <a:gd name="connsiteY1" fmla="*/ 2180912 h 2195661"/>
              <a:gd name="connsiteX2" fmla="*/ 722671 w 2752972"/>
              <a:gd name="connsiteY2" fmla="*/ 2166164 h 2195661"/>
              <a:gd name="connsiteX3" fmla="*/ 825910 w 2752972"/>
              <a:gd name="connsiteY3" fmla="*/ 2136667 h 2195661"/>
              <a:gd name="connsiteX4" fmla="*/ 884903 w 2752972"/>
              <a:gd name="connsiteY4" fmla="*/ 2107170 h 2195661"/>
              <a:gd name="connsiteX5" fmla="*/ 973394 w 2752972"/>
              <a:gd name="connsiteY5" fmla="*/ 2077674 h 2195661"/>
              <a:gd name="connsiteX6" fmla="*/ 1061884 w 2752972"/>
              <a:gd name="connsiteY6" fmla="*/ 2033428 h 2195661"/>
              <a:gd name="connsiteX7" fmla="*/ 1165123 w 2752972"/>
              <a:gd name="connsiteY7" fmla="*/ 1989183 h 2195661"/>
              <a:gd name="connsiteX8" fmla="*/ 1268361 w 2752972"/>
              <a:gd name="connsiteY8" fmla="*/ 1959686 h 2195661"/>
              <a:gd name="connsiteX9" fmla="*/ 1401097 w 2752972"/>
              <a:gd name="connsiteY9" fmla="*/ 1871196 h 2195661"/>
              <a:gd name="connsiteX10" fmla="*/ 1445342 w 2752972"/>
              <a:gd name="connsiteY10" fmla="*/ 1841699 h 2195661"/>
              <a:gd name="connsiteX11" fmla="*/ 1489587 w 2752972"/>
              <a:gd name="connsiteY11" fmla="*/ 1826951 h 2195661"/>
              <a:gd name="connsiteX12" fmla="*/ 1563329 w 2752972"/>
              <a:gd name="connsiteY12" fmla="*/ 1767957 h 2195661"/>
              <a:gd name="connsiteX13" fmla="*/ 1607574 w 2752972"/>
              <a:gd name="connsiteY13" fmla="*/ 1723712 h 2195661"/>
              <a:gd name="connsiteX14" fmla="*/ 1696065 w 2752972"/>
              <a:gd name="connsiteY14" fmla="*/ 1664719 h 2195661"/>
              <a:gd name="connsiteX15" fmla="*/ 1710813 w 2752972"/>
              <a:gd name="connsiteY15" fmla="*/ 1620474 h 2195661"/>
              <a:gd name="connsiteX16" fmla="*/ 1784555 w 2752972"/>
              <a:gd name="connsiteY16" fmla="*/ 1531983 h 2195661"/>
              <a:gd name="connsiteX17" fmla="*/ 1799303 w 2752972"/>
              <a:gd name="connsiteY17" fmla="*/ 1487738 h 2195661"/>
              <a:gd name="connsiteX18" fmla="*/ 1828800 w 2752972"/>
              <a:gd name="connsiteY18" fmla="*/ 1443493 h 2195661"/>
              <a:gd name="connsiteX19" fmla="*/ 1843548 w 2752972"/>
              <a:gd name="connsiteY19" fmla="*/ 1384499 h 2195661"/>
              <a:gd name="connsiteX20" fmla="*/ 1873045 w 2752972"/>
              <a:gd name="connsiteY20" fmla="*/ 1340254 h 2195661"/>
              <a:gd name="connsiteX21" fmla="*/ 1917290 w 2752972"/>
              <a:gd name="connsiteY21" fmla="*/ 1251764 h 2195661"/>
              <a:gd name="connsiteX22" fmla="*/ 1961535 w 2752972"/>
              <a:gd name="connsiteY22" fmla="*/ 1074783 h 2195661"/>
              <a:gd name="connsiteX23" fmla="*/ 2020529 w 2752972"/>
              <a:gd name="connsiteY23" fmla="*/ 986293 h 2195661"/>
              <a:gd name="connsiteX24" fmla="*/ 2079523 w 2752972"/>
              <a:gd name="connsiteY24" fmla="*/ 883054 h 2195661"/>
              <a:gd name="connsiteX25" fmla="*/ 2109019 w 2752972"/>
              <a:gd name="connsiteY25" fmla="*/ 794564 h 2195661"/>
              <a:gd name="connsiteX26" fmla="*/ 2123768 w 2752972"/>
              <a:gd name="connsiteY26" fmla="*/ 750319 h 2195661"/>
              <a:gd name="connsiteX27" fmla="*/ 2153265 w 2752972"/>
              <a:gd name="connsiteY27" fmla="*/ 706074 h 2195661"/>
              <a:gd name="connsiteX28" fmla="*/ 2182761 w 2752972"/>
              <a:gd name="connsiteY28" fmla="*/ 602835 h 2195661"/>
              <a:gd name="connsiteX29" fmla="*/ 2241755 w 2752972"/>
              <a:gd name="connsiteY29" fmla="*/ 514345 h 2195661"/>
              <a:gd name="connsiteX30" fmla="*/ 2286000 w 2752972"/>
              <a:gd name="connsiteY30" fmla="*/ 484848 h 2195661"/>
              <a:gd name="connsiteX31" fmla="*/ 2359742 w 2752972"/>
              <a:gd name="connsiteY31" fmla="*/ 352112 h 2195661"/>
              <a:gd name="connsiteX32" fmla="*/ 2403987 w 2752972"/>
              <a:gd name="connsiteY32" fmla="*/ 322615 h 2195661"/>
              <a:gd name="connsiteX33" fmla="*/ 2433484 w 2752972"/>
              <a:gd name="connsiteY33" fmla="*/ 278370 h 2195661"/>
              <a:gd name="connsiteX34" fmla="*/ 2566219 w 2752972"/>
              <a:gd name="connsiteY34" fmla="*/ 204628 h 2195661"/>
              <a:gd name="connsiteX35" fmla="*/ 2654710 w 2752972"/>
              <a:gd name="connsiteY35" fmla="*/ 130886 h 2195661"/>
              <a:gd name="connsiteX36" fmla="*/ 2698955 w 2752972"/>
              <a:gd name="connsiteY36" fmla="*/ 101390 h 2195661"/>
              <a:gd name="connsiteX37" fmla="*/ 2713703 w 2752972"/>
              <a:gd name="connsiteY37" fmla="*/ 57145 h 2195661"/>
              <a:gd name="connsiteX38" fmla="*/ 2566219 w 2752972"/>
              <a:gd name="connsiteY38" fmla="*/ 12899 h 2195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752972" h="2195661">
                <a:moveTo>
                  <a:pt x="0" y="2195661"/>
                </a:moveTo>
                <a:lnTo>
                  <a:pt x="634181" y="2180912"/>
                </a:lnTo>
                <a:cubicBezTo>
                  <a:pt x="664060" y="2179692"/>
                  <a:pt x="693348" y="2172029"/>
                  <a:pt x="722671" y="2166164"/>
                </a:cubicBezTo>
                <a:cubicBezTo>
                  <a:pt x="746053" y="2161488"/>
                  <a:pt x="801315" y="2147208"/>
                  <a:pt x="825910" y="2136667"/>
                </a:cubicBezTo>
                <a:cubicBezTo>
                  <a:pt x="846118" y="2128006"/>
                  <a:pt x="864490" y="2115335"/>
                  <a:pt x="884903" y="2107170"/>
                </a:cubicBezTo>
                <a:cubicBezTo>
                  <a:pt x="913772" y="2095623"/>
                  <a:pt x="973394" y="2077674"/>
                  <a:pt x="973394" y="2077674"/>
                </a:cubicBezTo>
                <a:cubicBezTo>
                  <a:pt x="1058417" y="2020991"/>
                  <a:pt x="976403" y="2070063"/>
                  <a:pt x="1061884" y="2033428"/>
                </a:cubicBezTo>
                <a:cubicBezTo>
                  <a:pt x="1140534" y="1999721"/>
                  <a:pt x="1095953" y="2008946"/>
                  <a:pt x="1165123" y="1989183"/>
                </a:cubicBezTo>
                <a:cubicBezTo>
                  <a:pt x="1180853" y="1984689"/>
                  <a:pt x="1249636" y="1970089"/>
                  <a:pt x="1268361" y="1959686"/>
                </a:cubicBezTo>
                <a:cubicBezTo>
                  <a:pt x="1268378" y="1959676"/>
                  <a:pt x="1378966" y="1885950"/>
                  <a:pt x="1401097" y="1871196"/>
                </a:cubicBezTo>
                <a:cubicBezTo>
                  <a:pt x="1415845" y="1861364"/>
                  <a:pt x="1428526" y="1847304"/>
                  <a:pt x="1445342" y="1841699"/>
                </a:cubicBezTo>
                <a:lnTo>
                  <a:pt x="1489587" y="1826951"/>
                </a:lnTo>
                <a:cubicBezTo>
                  <a:pt x="1555556" y="1727999"/>
                  <a:pt x="1477844" y="1824948"/>
                  <a:pt x="1563329" y="1767957"/>
                </a:cubicBezTo>
                <a:cubicBezTo>
                  <a:pt x="1580683" y="1756387"/>
                  <a:pt x="1591110" y="1736517"/>
                  <a:pt x="1607574" y="1723712"/>
                </a:cubicBezTo>
                <a:cubicBezTo>
                  <a:pt x="1635557" y="1701947"/>
                  <a:pt x="1696065" y="1664719"/>
                  <a:pt x="1696065" y="1664719"/>
                </a:cubicBezTo>
                <a:cubicBezTo>
                  <a:pt x="1700981" y="1649971"/>
                  <a:pt x="1703861" y="1634379"/>
                  <a:pt x="1710813" y="1620474"/>
                </a:cubicBezTo>
                <a:cubicBezTo>
                  <a:pt x="1731346" y="1579407"/>
                  <a:pt x="1751937" y="1564601"/>
                  <a:pt x="1784555" y="1531983"/>
                </a:cubicBezTo>
                <a:cubicBezTo>
                  <a:pt x="1789471" y="1517235"/>
                  <a:pt x="1792351" y="1501643"/>
                  <a:pt x="1799303" y="1487738"/>
                </a:cubicBezTo>
                <a:cubicBezTo>
                  <a:pt x="1807230" y="1471884"/>
                  <a:pt x="1821818" y="1459785"/>
                  <a:pt x="1828800" y="1443493"/>
                </a:cubicBezTo>
                <a:cubicBezTo>
                  <a:pt x="1836785" y="1424862"/>
                  <a:pt x="1835563" y="1403130"/>
                  <a:pt x="1843548" y="1384499"/>
                </a:cubicBezTo>
                <a:cubicBezTo>
                  <a:pt x="1850530" y="1368207"/>
                  <a:pt x="1865118" y="1356108"/>
                  <a:pt x="1873045" y="1340254"/>
                </a:cubicBezTo>
                <a:cubicBezTo>
                  <a:pt x="1934111" y="1218125"/>
                  <a:pt x="1832753" y="1378573"/>
                  <a:pt x="1917290" y="1251764"/>
                </a:cubicBezTo>
                <a:cubicBezTo>
                  <a:pt x="1924662" y="1207537"/>
                  <a:pt x="1935569" y="1113732"/>
                  <a:pt x="1961535" y="1074783"/>
                </a:cubicBezTo>
                <a:lnTo>
                  <a:pt x="2020529" y="986293"/>
                </a:lnTo>
                <a:cubicBezTo>
                  <a:pt x="2061036" y="824260"/>
                  <a:pt x="1999643" y="1026837"/>
                  <a:pt x="2079523" y="883054"/>
                </a:cubicBezTo>
                <a:cubicBezTo>
                  <a:pt x="2094623" y="855875"/>
                  <a:pt x="2099187" y="824061"/>
                  <a:pt x="2109019" y="794564"/>
                </a:cubicBezTo>
                <a:cubicBezTo>
                  <a:pt x="2113935" y="779816"/>
                  <a:pt x="2115144" y="763254"/>
                  <a:pt x="2123768" y="750319"/>
                </a:cubicBezTo>
                <a:lnTo>
                  <a:pt x="2153265" y="706074"/>
                </a:lnTo>
                <a:cubicBezTo>
                  <a:pt x="2156736" y="692189"/>
                  <a:pt x="2173144" y="620146"/>
                  <a:pt x="2182761" y="602835"/>
                </a:cubicBezTo>
                <a:cubicBezTo>
                  <a:pt x="2199977" y="571846"/>
                  <a:pt x="2212258" y="534010"/>
                  <a:pt x="2241755" y="514345"/>
                </a:cubicBezTo>
                <a:lnTo>
                  <a:pt x="2286000" y="484848"/>
                </a:lnTo>
                <a:cubicBezTo>
                  <a:pt x="2301369" y="438741"/>
                  <a:pt x="2316273" y="381092"/>
                  <a:pt x="2359742" y="352112"/>
                </a:cubicBezTo>
                <a:lnTo>
                  <a:pt x="2403987" y="322615"/>
                </a:lnTo>
                <a:cubicBezTo>
                  <a:pt x="2413819" y="307867"/>
                  <a:pt x="2420144" y="290042"/>
                  <a:pt x="2433484" y="278370"/>
                </a:cubicBezTo>
                <a:cubicBezTo>
                  <a:pt x="2557479" y="169875"/>
                  <a:pt x="2478445" y="248514"/>
                  <a:pt x="2566219" y="204628"/>
                </a:cubicBezTo>
                <a:cubicBezTo>
                  <a:pt x="2621153" y="177161"/>
                  <a:pt x="2605776" y="171664"/>
                  <a:pt x="2654710" y="130886"/>
                </a:cubicBezTo>
                <a:cubicBezTo>
                  <a:pt x="2668327" y="119539"/>
                  <a:pt x="2684207" y="111222"/>
                  <a:pt x="2698955" y="101390"/>
                </a:cubicBezTo>
                <a:cubicBezTo>
                  <a:pt x="2703871" y="86642"/>
                  <a:pt x="2706751" y="71050"/>
                  <a:pt x="2713703" y="57145"/>
                </a:cubicBezTo>
                <a:cubicBezTo>
                  <a:pt x="2760368" y="-36187"/>
                  <a:pt x="2812696" y="12899"/>
                  <a:pt x="2566219" y="12899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4055806" y="3067665"/>
            <a:ext cx="2772754" cy="1061883"/>
          </a:xfrm>
          <a:custGeom>
            <a:avLst/>
            <a:gdLst>
              <a:gd name="connsiteX0" fmla="*/ 0 w 2772754"/>
              <a:gd name="connsiteY0" fmla="*/ 0 h 1061883"/>
              <a:gd name="connsiteX1" fmla="*/ 117988 w 2772754"/>
              <a:gd name="connsiteY1" fmla="*/ 58993 h 1061883"/>
              <a:gd name="connsiteX2" fmla="*/ 162233 w 2772754"/>
              <a:gd name="connsiteY2" fmla="*/ 103238 h 1061883"/>
              <a:gd name="connsiteX3" fmla="*/ 206478 w 2772754"/>
              <a:gd name="connsiteY3" fmla="*/ 132735 h 1061883"/>
              <a:gd name="connsiteX4" fmla="*/ 265471 w 2772754"/>
              <a:gd name="connsiteY4" fmla="*/ 176980 h 1061883"/>
              <a:gd name="connsiteX5" fmla="*/ 309717 w 2772754"/>
              <a:gd name="connsiteY5" fmla="*/ 221225 h 1061883"/>
              <a:gd name="connsiteX6" fmla="*/ 368710 w 2772754"/>
              <a:gd name="connsiteY6" fmla="*/ 324464 h 1061883"/>
              <a:gd name="connsiteX7" fmla="*/ 412955 w 2772754"/>
              <a:gd name="connsiteY7" fmla="*/ 353961 h 1061883"/>
              <a:gd name="connsiteX8" fmla="*/ 486697 w 2772754"/>
              <a:gd name="connsiteY8" fmla="*/ 457200 h 1061883"/>
              <a:gd name="connsiteX9" fmla="*/ 530942 w 2772754"/>
              <a:gd name="connsiteY9" fmla="*/ 501445 h 1061883"/>
              <a:gd name="connsiteX10" fmla="*/ 560439 w 2772754"/>
              <a:gd name="connsiteY10" fmla="*/ 545690 h 1061883"/>
              <a:gd name="connsiteX11" fmla="*/ 604684 w 2772754"/>
              <a:gd name="connsiteY11" fmla="*/ 589935 h 1061883"/>
              <a:gd name="connsiteX12" fmla="*/ 634181 w 2772754"/>
              <a:gd name="connsiteY12" fmla="*/ 634180 h 1061883"/>
              <a:gd name="connsiteX13" fmla="*/ 678426 w 2772754"/>
              <a:gd name="connsiteY13" fmla="*/ 648929 h 1061883"/>
              <a:gd name="connsiteX14" fmla="*/ 722671 w 2772754"/>
              <a:gd name="connsiteY14" fmla="*/ 678425 h 1061883"/>
              <a:gd name="connsiteX15" fmla="*/ 781665 w 2772754"/>
              <a:gd name="connsiteY15" fmla="*/ 722670 h 1061883"/>
              <a:gd name="connsiteX16" fmla="*/ 870155 w 2772754"/>
              <a:gd name="connsiteY16" fmla="*/ 752167 h 1061883"/>
              <a:gd name="connsiteX17" fmla="*/ 914400 w 2772754"/>
              <a:gd name="connsiteY17" fmla="*/ 766916 h 1061883"/>
              <a:gd name="connsiteX18" fmla="*/ 958646 w 2772754"/>
              <a:gd name="connsiteY18" fmla="*/ 796412 h 1061883"/>
              <a:gd name="connsiteX19" fmla="*/ 1047136 w 2772754"/>
              <a:gd name="connsiteY19" fmla="*/ 811161 h 1061883"/>
              <a:gd name="connsiteX20" fmla="*/ 1150375 w 2772754"/>
              <a:gd name="connsiteY20" fmla="*/ 855406 h 1061883"/>
              <a:gd name="connsiteX21" fmla="*/ 1238865 w 2772754"/>
              <a:gd name="connsiteY21" fmla="*/ 870154 h 1061883"/>
              <a:gd name="connsiteX22" fmla="*/ 1297859 w 2772754"/>
              <a:gd name="connsiteY22" fmla="*/ 899651 h 1061883"/>
              <a:gd name="connsiteX23" fmla="*/ 1356852 w 2772754"/>
              <a:gd name="connsiteY23" fmla="*/ 914400 h 1061883"/>
              <a:gd name="connsiteX24" fmla="*/ 1415846 w 2772754"/>
              <a:gd name="connsiteY24" fmla="*/ 958645 h 1061883"/>
              <a:gd name="connsiteX25" fmla="*/ 1489588 w 2772754"/>
              <a:gd name="connsiteY25" fmla="*/ 973393 h 1061883"/>
              <a:gd name="connsiteX26" fmla="*/ 1533833 w 2772754"/>
              <a:gd name="connsiteY26" fmla="*/ 988141 h 1061883"/>
              <a:gd name="connsiteX27" fmla="*/ 1666568 w 2772754"/>
              <a:gd name="connsiteY27" fmla="*/ 1032387 h 1061883"/>
              <a:gd name="connsiteX28" fmla="*/ 1710813 w 2772754"/>
              <a:gd name="connsiteY28" fmla="*/ 1047135 h 1061883"/>
              <a:gd name="connsiteX29" fmla="*/ 1769807 w 2772754"/>
              <a:gd name="connsiteY29" fmla="*/ 1061883 h 1061883"/>
              <a:gd name="connsiteX30" fmla="*/ 2094271 w 2772754"/>
              <a:gd name="connsiteY30" fmla="*/ 1047135 h 1061883"/>
              <a:gd name="connsiteX31" fmla="*/ 2241755 w 2772754"/>
              <a:gd name="connsiteY31" fmla="*/ 988141 h 1061883"/>
              <a:gd name="connsiteX32" fmla="*/ 2286000 w 2772754"/>
              <a:gd name="connsiteY32" fmla="*/ 973393 h 1061883"/>
              <a:gd name="connsiteX33" fmla="*/ 2344994 w 2772754"/>
              <a:gd name="connsiteY33" fmla="*/ 929148 h 1061883"/>
              <a:gd name="connsiteX34" fmla="*/ 2389239 w 2772754"/>
              <a:gd name="connsiteY34" fmla="*/ 914400 h 1061883"/>
              <a:gd name="connsiteX35" fmla="*/ 2448233 w 2772754"/>
              <a:gd name="connsiteY35" fmla="*/ 884903 h 1061883"/>
              <a:gd name="connsiteX36" fmla="*/ 2507226 w 2772754"/>
              <a:gd name="connsiteY36" fmla="*/ 840658 h 1061883"/>
              <a:gd name="connsiteX37" fmla="*/ 2551471 w 2772754"/>
              <a:gd name="connsiteY37" fmla="*/ 811161 h 1061883"/>
              <a:gd name="connsiteX38" fmla="*/ 2625213 w 2772754"/>
              <a:gd name="connsiteY38" fmla="*/ 722670 h 1061883"/>
              <a:gd name="connsiteX39" fmla="*/ 2639962 w 2772754"/>
              <a:gd name="connsiteY39" fmla="*/ 663677 h 1061883"/>
              <a:gd name="connsiteX40" fmla="*/ 2654710 w 2772754"/>
              <a:gd name="connsiteY40" fmla="*/ 619432 h 1061883"/>
              <a:gd name="connsiteX41" fmla="*/ 2684207 w 2772754"/>
              <a:gd name="connsiteY41" fmla="*/ 486696 h 1061883"/>
              <a:gd name="connsiteX42" fmla="*/ 2743200 w 2772754"/>
              <a:gd name="connsiteY42" fmla="*/ 398206 h 1061883"/>
              <a:gd name="connsiteX43" fmla="*/ 2772697 w 2772754"/>
              <a:gd name="connsiteY43" fmla="*/ 339212 h 106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772754" h="1061883">
                <a:moveTo>
                  <a:pt x="0" y="0"/>
                </a:moveTo>
                <a:cubicBezTo>
                  <a:pt x="52129" y="20851"/>
                  <a:pt x="77204" y="25007"/>
                  <a:pt x="117988" y="58993"/>
                </a:cubicBezTo>
                <a:cubicBezTo>
                  <a:pt x="134011" y="72345"/>
                  <a:pt x="146210" y="89885"/>
                  <a:pt x="162233" y="103238"/>
                </a:cubicBezTo>
                <a:cubicBezTo>
                  <a:pt x="175850" y="114586"/>
                  <a:pt x="192054" y="122432"/>
                  <a:pt x="206478" y="132735"/>
                </a:cubicBezTo>
                <a:cubicBezTo>
                  <a:pt x="226480" y="147022"/>
                  <a:pt x="246808" y="160983"/>
                  <a:pt x="265471" y="176980"/>
                </a:cubicBezTo>
                <a:cubicBezTo>
                  <a:pt x="281307" y="190554"/>
                  <a:pt x="294968" y="206477"/>
                  <a:pt x="309717" y="221225"/>
                </a:cubicBezTo>
                <a:cubicBezTo>
                  <a:pt x="321286" y="244363"/>
                  <a:pt x="347862" y="303616"/>
                  <a:pt x="368710" y="324464"/>
                </a:cubicBezTo>
                <a:cubicBezTo>
                  <a:pt x="381244" y="336998"/>
                  <a:pt x="400421" y="341427"/>
                  <a:pt x="412955" y="353961"/>
                </a:cubicBezTo>
                <a:cubicBezTo>
                  <a:pt x="466090" y="407096"/>
                  <a:pt x="444824" y="406952"/>
                  <a:pt x="486697" y="457200"/>
                </a:cubicBezTo>
                <a:cubicBezTo>
                  <a:pt x="500049" y="473223"/>
                  <a:pt x="517589" y="485422"/>
                  <a:pt x="530942" y="501445"/>
                </a:cubicBezTo>
                <a:cubicBezTo>
                  <a:pt x="542290" y="515062"/>
                  <a:pt x="549091" y="532073"/>
                  <a:pt x="560439" y="545690"/>
                </a:cubicBezTo>
                <a:cubicBezTo>
                  <a:pt x="573792" y="561713"/>
                  <a:pt x="591331" y="573912"/>
                  <a:pt x="604684" y="589935"/>
                </a:cubicBezTo>
                <a:cubicBezTo>
                  <a:pt x="616032" y="603552"/>
                  <a:pt x="620340" y="623107"/>
                  <a:pt x="634181" y="634180"/>
                </a:cubicBezTo>
                <a:cubicBezTo>
                  <a:pt x="646320" y="643892"/>
                  <a:pt x="664521" y="641977"/>
                  <a:pt x="678426" y="648929"/>
                </a:cubicBezTo>
                <a:cubicBezTo>
                  <a:pt x="694280" y="656856"/>
                  <a:pt x="708247" y="668123"/>
                  <a:pt x="722671" y="678425"/>
                </a:cubicBezTo>
                <a:cubicBezTo>
                  <a:pt x="742673" y="692712"/>
                  <a:pt x="759679" y="711677"/>
                  <a:pt x="781665" y="722670"/>
                </a:cubicBezTo>
                <a:cubicBezTo>
                  <a:pt x="809475" y="736575"/>
                  <a:pt x="840658" y="742335"/>
                  <a:pt x="870155" y="752167"/>
                </a:cubicBezTo>
                <a:cubicBezTo>
                  <a:pt x="884903" y="757083"/>
                  <a:pt x="901465" y="758293"/>
                  <a:pt x="914400" y="766916"/>
                </a:cubicBezTo>
                <a:cubicBezTo>
                  <a:pt x="929149" y="776748"/>
                  <a:pt x="941830" y="790807"/>
                  <a:pt x="958646" y="796412"/>
                </a:cubicBezTo>
                <a:cubicBezTo>
                  <a:pt x="987015" y="805868"/>
                  <a:pt x="1017945" y="804674"/>
                  <a:pt x="1047136" y="811161"/>
                </a:cubicBezTo>
                <a:cubicBezTo>
                  <a:pt x="1151794" y="834419"/>
                  <a:pt x="1021535" y="816754"/>
                  <a:pt x="1150375" y="855406"/>
                </a:cubicBezTo>
                <a:cubicBezTo>
                  <a:pt x="1179017" y="863999"/>
                  <a:pt x="1209368" y="865238"/>
                  <a:pt x="1238865" y="870154"/>
                </a:cubicBezTo>
                <a:cubicBezTo>
                  <a:pt x="1258530" y="879986"/>
                  <a:pt x="1277273" y="891931"/>
                  <a:pt x="1297859" y="899651"/>
                </a:cubicBezTo>
                <a:cubicBezTo>
                  <a:pt x="1316838" y="906768"/>
                  <a:pt x="1338722" y="905335"/>
                  <a:pt x="1356852" y="914400"/>
                </a:cubicBezTo>
                <a:cubicBezTo>
                  <a:pt x="1378838" y="925393"/>
                  <a:pt x="1393384" y="948662"/>
                  <a:pt x="1415846" y="958645"/>
                </a:cubicBezTo>
                <a:cubicBezTo>
                  <a:pt x="1438753" y="968826"/>
                  <a:pt x="1465269" y="967313"/>
                  <a:pt x="1489588" y="973393"/>
                </a:cubicBezTo>
                <a:cubicBezTo>
                  <a:pt x="1504670" y="977163"/>
                  <a:pt x="1519085" y="983225"/>
                  <a:pt x="1533833" y="988141"/>
                </a:cubicBezTo>
                <a:cubicBezTo>
                  <a:pt x="1610810" y="1039460"/>
                  <a:pt x="1547348" y="1005893"/>
                  <a:pt x="1666568" y="1032387"/>
                </a:cubicBezTo>
                <a:cubicBezTo>
                  <a:pt x="1681744" y="1035759"/>
                  <a:pt x="1695865" y="1042864"/>
                  <a:pt x="1710813" y="1047135"/>
                </a:cubicBezTo>
                <a:cubicBezTo>
                  <a:pt x="1730303" y="1052703"/>
                  <a:pt x="1750142" y="1056967"/>
                  <a:pt x="1769807" y="1061883"/>
                </a:cubicBezTo>
                <a:cubicBezTo>
                  <a:pt x="1877962" y="1056967"/>
                  <a:pt x="1986621" y="1058669"/>
                  <a:pt x="2094271" y="1047135"/>
                </a:cubicBezTo>
                <a:cubicBezTo>
                  <a:pt x="2153953" y="1040741"/>
                  <a:pt x="2190071" y="1010291"/>
                  <a:pt x="2241755" y="988141"/>
                </a:cubicBezTo>
                <a:cubicBezTo>
                  <a:pt x="2256044" y="982017"/>
                  <a:pt x="2271252" y="978309"/>
                  <a:pt x="2286000" y="973393"/>
                </a:cubicBezTo>
                <a:cubicBezTo>
                  <a:pt x="2305665" y="958645"/>
                  <a:pt x="2323652" y="941343"/>
                  <a:pt x="2344994" y="929148"/>
                </a:cubicBezTo>
                <a:cubicBezTo>
                  <a:pt x="2358492" y="921435"/>
                  <a:pt x="2374950" y="920524"/>
                  <a:pt x="2389239" y="914400"/>
                </a:cubicBezTo>
                <a:cubicBezTo>
                  <a:pt x="2409447" y="905739"/>
                  <a:pt x="2429589" y="896555"/>
                  <a:pt x="2448233" y="884903"/>
                </a:cubicBezTo>
                <a:cubicBezTo>
                  <a:pt x="2469077" y="871875"/>
                  <a:pt x="2487224" y="854945"/>
                  <a:pt x="2507226" y="840658"/>
                </a:cubicBezTo>
                <a:cubicBezTo>
                  <a:pt x="2521650" y="830355"/>
                  <a:pt x="2537854" y="822508"/>
                  <a:pt x="2551471" y="811161"/>
                </a:cubicBezTo>
                <a:cubicBezTo>
                  <a:pt x="2594059" y="775671"/>
                  <a:pt x="2596209" y="766179"/>
                  <a:pt x="2625213" y="722670"/>
                </a:cubicBezTo>
                <a:cubicBezTo>
                  <a:pt x="2630129" y="703006"/>
                  <a:pt x="2634393" y="683167"/>
                  <a:pt x="2639962" y="663677"/>
                </a:cubicBezTo>
                <a:cubicBezTo>
                  <a:pt x="2644233" y="648729"/>
                  <a:pt x="2651338" y="634608"/>
                  <a:pt x="2654710" y="619432"/>
                </a:cubicBezTo>
                <a:cubicBezTo>
                  <a:pt x="2660934" y="591425"/>
                  <a:pt x="2665763" y="519895"/>
                  <a:pt x="2684207" y="486696"/>
                </a:cubicBezTo>
                <a:cubicBezTo>
                  <a:pt x="2701423" y="455707"/>
                  <a:pt x="2723536" y="427703"/>
                  <a:pt x="2743200" y="398206"/>
                </a:cubicBezTo>
                <a:cubicBezTo>
                  <a:pt x="2775424" y="349870"/>
                  <a:pt x="2772697" y="371687"/>
                  <a:pt x="2772697" y="339212"/>
                </a:cubicBezTo>
              </a:path>
            </a:pathLst>
          </a:custGeom>
          <a:noFill/>
          <a:ln w="41275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сопоставление 20"/>
          <p:cNvSpPr/>
          <p:nvPr/>
        </p:nvSpPr>
        <p:spPr>
          <a:xfrm rot="5084159">
            <a:off x="6715278" y="3119283"/>
            <a:ext cx="398206" cy="398207"/>
          </a:xfrm>
          <a:prstGeom prst="flowChartCollat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7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877" y="1655095"/>
            <a:ext cx="4494389" cy="4318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4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Указ про хвостик </a:t>
            </a:r>
            <a:r>
              <a:rPr lang="en-US" b="1" dirty="0" smtClean="0"/>
              <a:t>-</a:t>
            </a:r>
            <a:r>
              <a:rPr lang="en-US" b="1" dirty="0" err="1" smtClean="0"/>
              <a:t>ing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Прежде чем добавить к </a:t>
            </a:r>
            <a:r>
              <a:rPr lang="ru-RU" dirty="0" err="1" smtClean="0"/>
              <a:t>глагольчику</a:t>
            </a:r>
            <a:r>
              <a:rPr lang="ru-RU" dirty="0" smtClean="0"/>
              <a:t> хвостик –</a:t>
            </a:r>
            <a:r>
              <a:rPr lang="en-US" dirty="0" err="1" smtClean="0"/>
              <a:t>ing</a:t>
            </a:r>
            <a:r>
              <a:rPr lang="ru-RU" dirty="0" smtClean="0"/>
              <a:t>, внимательно посмотри на него.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dirty="0" smtClean="0"/>
              <a:t>. Удвой последнюю согласную, если перед ней стоит одна гласная!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en-US" dirty="0" smtClean="0"/>
              <a:t>run –running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2. Убери букву –е, если она в слове последняя!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en-US" dirty="0" smtClean="0"/>
              <a:t>      </a:t>
            </a:r>
            <a:r>
              <a:rPr lang="ru-RU" dirty="0" smtClean="0"/>
              <a:t>   </a:t>
            </a:r>
            <a:r>
              <a:rPr lang="en-US" dirty="0" smtClean="0"/>
              <a:t>have- having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08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исполнения королевского Указа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Добавь хвостик </a:t>
            </a:r>
            <a:r>
              <a:rPr lang="en-US" dirty="0" smtClean="0"/>
              <a:t>–</a:t>
            </a:r>
            <a:r>
              <a:rPr lang="en-US" dirty="0" err="1" smtClean="0"/>
              <a:t>ing</a:t>
            </a:r>
            <a:r>
              <a:rPr lang="en-US" dirty="0" smtClean="0"/>
              <a:t>!</a:t>
            </a:r>
          </a:p>
          <a:p>
            <a:pPr marL="514350" indent="-514350">
              <a:buAutoNum type="arabicPeriod"/>
            </a:pPr>
            <a:r>
              <a:rPr lang="en-US" dirty="0" smtClean="0"/>
              <a:t>Get</a:t>
            </a:r>
          </a:p>
          <a:p>
            <a:pPr marL="514350" indent="-514350">
              <a:buAutoNum type="arabicPeriod"/>
            </a:pPr>
            <a:r>
              <a:rPr lang="en-US" dirty="0" smtClean="0"/>
              <a:t>Come</a:t>
            </a:r>
          </a:p>
          <a:p>
            <a:pPr marL="514350" indent="-514350">
              <a:buAutoNum type="arabicPeriod"/>
            </a:pPr>
            <a:r>
              <a:rPr lang="en-US" dirty="0" smtClean="0"/>
              <a:t>Take</a:t>
            </a:r>
          </a:p>
          <a:p>
            <a:pPr marL="514350" indent="-514350">
              <a:buAutoNum type="arabicPeriod"/>
            </a:pPr>
            <a:r>
              <a:rPr lang="en-US" dirty="0" smtClean="0"/>
              <a:t>Jump</a:t>
            </a:r>
          </a:p>
          <a:p>
            <a:pPr marL="514350" indent="-514350">
              <a:buAutoNum type="arabicPeriod"/>
            </a:pPr>
            <a:r>
              <a:rPr lang="en-US" dirty="0" smtClean="0"/>
              <a:t>Clean</a:t>
            </a:r>
          </a:p>
          <a:p>
            <a:pPr marL="514350" indent="-514350">
              <a:buAutoNum type="arabicPeriod"/>
            </a:pPr>
            <a:r>
              <a:rPr lang="en-US" dirty="0" smtClean="0"/>
              <a:t>Do</a:t>
            </a:r>
          </a:p>
          <a:p>
            <a:pPr marL="514350" indent="-514350">
              <a:buAutoNum type="arabicPeriod"/>
            </a:pPr>
            <a:r>
              <a:rPr lang="en-US" dirty="0" smtClean="0"/>
              <a:t>Help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21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исполнения королевского Указа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Добавь хвостик </a:t>
            </a:r>
            <a:r>
              <a:rPr lang="en-US" dirty="0" smtClean="0"/>
              <a:t>–</a:t>
            </a:r>
            <a:r>
              <a:rPr lang="en-US" dirty="0" err="1" smtClean="0"/>
              <a:t>ing</a:t>
            </a:r>
            <a:r>
              <a:rPr lang="en-US" dirty="0" smtClean="0"/>
              <a:t>!</a:t>
            </a:r>
          </a:p>
          <a:p>
            <a:pPr marL="514350" indent="-514350">
              <a:buAutoNum type="arabicPeriod"/>
            </a:pPr>
            <a:r>
              <a:rPr lang="en-US" dirty="0" smtClean="0"/>
              <a:t>Get - getting</a:t>
            </a:r>
          </a:p>
          <a:p>
            <a:pPr marL="514350" indent="-514350">
              <a:buAutoNum type="arabicPeriod"/>
            </a:pPr>
            <a:r>
              <a:rPr lang="en-US" dirty="0" smtClean="0"/>
              <a:t>Come – coming</a:t>
            </a:r>
          </a:p>
          <a:p>
            <a:pPr marL="514350" indent="-514350">
              <a:buAutoNum type="arabicPeriod"/>
            </a:pPr>
            <a:r>
              <a:rPr lang="en-US" dirty="0" smtClean="0"/>
              <a:t>Take - taking</a:t>
            </a:r>
          </a:p>
          <a:p>
            <a:pPr marL="514350" indent="-514350">
              <a:buAutoNum type="arabicPeriod"/>
            </a:pPr>
            <a:r>
              <a:rPr lang="en-US" dirty="0" smtClean="0"/>
              <a:t>Jump - jumping</a:t>
            </a:r>
          </a:p>
          <a:p>
            <a:pPr marL="514350" indent="-514350">
              <a:buAutoNum type="arabicPeriod"/>
            </a:pPr>
            <a:r>
              <a:rPr lang="en-US" dirty="0" smtClean="0"/>
              <a:t>Clean - cleaning</a:t>
            </a:r>
          </a:p>
          <a:p>
            <a:pPr marL="514350" indent="-514350">
              <a:buAutoNum type="arabicPeriod"/>
            </a:pPr>
            <a:r>
              <a:rPr lang="en-US" dirty="0" smtClean="0"/>
              <a:t>Do - doing</a:t>
            </a:r>
          </a:p>
          <a:p>
            <a:pPr marL="514350" indent="-514350">
              <a:buAutoNum type="arabicPeriod"/>
            </a:pPr>
            <a:r>
              <a:rPr lang="en-US" dirty="0" smtClean="0"/>
              <a:t>Help - helping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49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194</Words>
  <Application>Microsoft Office PowerPoint</Application>
  <PresentationFormat>Широкоэкранный</PresentationFormat>
  <Paragraphs>51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Comic Sans MS</vt:lpstr>
      <vt:lpstr>Тема Office</vt:lpstr>
      <vt:lpstr>Королевство происходящего перед нашими глазами</vt:lpstr>
      <vt:lpstr>Большой Королевский Дракон</vt:lpstr>
      <vt:lpstr>     Look!   I am riding a dragon.</vt:lpstr>
      <vt:lpstr>          Look! He is riding a dragon!</vt:lpstr>
      <vt:lpstr>Look! They are riding a dragon. </vt:lpstr>
      <vt:lpstr>Презентация PowerPoint</vt:lpstr>
      <vt:lpstr>Указ про хвостик -ing</vt:lpstr>
      <vt:lpstr>Проверка исполнения королевского Указа</vt:lpstr>
      <vt:lpstr>Проверка исполнения королевского Указа</vt:lpstr>
      <vt:lpstr>Презентация PowerPoint</vt:lpstr>
      <vt:lpstr>Презентация PowerPoint</vt:lpstr>
      <vt:lpstr>Отрицательные предложения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Королевство происходящего перед нашими глазами</dc:title>
  <dc:creator>Oksana</dc:creator>
  <cp:lastModifiedBy>Oksana</cp:lastModifiedBy>
  <cp:revision>13</cp:revision>
  <dcterms:created xsi:type="dcterms:W3CDTF">2019-03-28T18:22:34Z</dcterms:created>
  <dcterms:modified xsi:type="dcterms:W3CDTF">2019-04-14T21:09:20Z</dcterms:modified>
</cp:coreProperties>
</file>