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Моя Малая Родина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Презентацию выполнили: Преснякова Юлия и Доможирова  Алёна 	9а класс.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1b828b45-6e65-4afd-9eb7-0f1b45915f7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42852"/>
            <a:ext cx="8572560" cy="3557593"/>
          </a:xfrm>
          <a:prstGeom prst="rect">
            <a:avLst/>
          </a:prstGeom>
        </p:spPr>
      </p:pic>
      <p:pic>
        <p:nvPicPr>
          <p:cNvPr id="6" name="Рисунок 5" descr="0_8901b_eb1f1338_or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4071942"/>
            <a:ext cx="3643306" cy="2676715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Нижегородский Кремль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1783560"/>
            <a:ext cx="5114932" cy="4572000"/>
          </a:xfrm>
        </p:spPr>
        <p:txBody>
          <a:bodyPr>
            <a:normAutofit fontScale="92500" lnSpcReduction="20000"/>
          </a:bodyPr>
          <a:lstStyle/>
          <a:p>
            <a:pPr algn="r"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Главная достопримечательность Нижнего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Новгорода – Кремль.</a:t>
            </a:r>
          </a:p>
          <a:p>
            <a:pPr algn="r"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Впервые кремль упоминается в летописи 1221 года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 Князь Юрий Всеволодович основал на Оке «новый город» и защитил его крепостью из дерева и земли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r"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Зодчие, строившие кремль, опирались на работы Леонардо да Винчи о строительстве казематов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..</a:t>
            </a:r>
          </a:p>
          <a:p>
            <a:pPr algn="r"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Стены кремля поражают масштабом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: их общая протяженность - 2 километра, толщина - от 3,5 до 5 метров, а высота - до 22 метров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r"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За пять веков своей истории кремль не был осажден врагами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 </a:t>
            </a:r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Стены и башни кремля — большая загадка для археологов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 Возможно, в них хранятся сокровища и документы, а также легендарная библиотека.</a:t>
            </a: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0"/>
            <a:ext cx="2786050" cy="1814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15031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196562"/>
            <a:ext cx="3643338" cy="2732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1469443326_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071942"/>
            <a:ext cx="3755861" cy="250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85728"/>
            <a:ext cx="5000660" cy="1140736"/>
          </a:xfrm>
        </p:spPr>
        <p:txBody>
          <a:bodyPr/>
          <a:lstStyle/>
          <a:p>
            <a:r>
              <a:rPr lang="ru-RU" dirty="0" smtClean="0"/>
              <a:t>С</a:t>
            </a:r>
            <a:r>
              <a:rPr lang="ru-RU" dirty="0" smtClean="0"/>
              <a:t>обор Александра Невского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5357850" cy="5072074"/>
          </a:xfrm>
        </p:spPr>
        <p:txBody>
          <a:bodyPr>
            <a:normAutofit fontScale="85000" lnSpcReduction="20000"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«Собор святого благоверного князя Александра Невского — русский православный кафедральный собор в Нижнем Новгороде,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построенный по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проекту архитектора Л. В. Даля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В 1856 году ярмарочное купечество изъявило желание построить новый собор в память о посещении ярмарки императором Александром II </a:t>
            </a:r>
          </a:p>
          <a:p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>Для 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>того, чтобы собрать 454 тысячи, необходимые для его строительства, Нижегородцам 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>19-го 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>века потребовалось 10 лет.</a:t>
            </a:r>
          </a:p>
          <a:p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>Сама постройка заняла 13 лет.</a:t>
            </a:r>
          </a:p>
          <a:p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>Высота собора — 87 метров.</a:t>
            </a:r>
          </a:p>
          <a:p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>В соборе был расположен уникальный иконостас 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> высотой 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>с 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>8-ми 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>этажный дом, но, к сожалению, восстановить его не удалось ввиду отсутствия знаний о технике крепления.</a:t>
            </a:r>
          </a:p>
          <a:p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</a:rPr>
              <a:t>На освещении присутствовали Александр III, его жена Мария Федоровна и цесаревич Николай (будущий II).</a:t>
            </a: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t_oxGzAWMqMRIfikpar8Bzg73UpMKqhwUtY6fccr6aqsNNEiBkCpCG7dYfXmwLSqHq_E2oAfTtmPZfowAblbb4_u87vZXiC9YbqGZRGbz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928670"/>
            <a:ext cx="2500330" cy="3444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pi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0"/>
            <a:ext cx="3286148" cy="1785926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0_acfbc_704987c_xxx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4572008"/>
            <a:ext cx="3286116" cy="21431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12064"/>
            <a:ext cx="5786478" cy="914400"/>
          </a:xfrm>
        </p:spPr>
        <p:txBody>
          <a:bodyPr/>
          <a:lstStyle/>
          <a:p>
            <a:r>
              <a:rPr lang="ru-RU" dirty="0" smtClean="0"/>
              <a:t>Нижегородская Ярмарка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783560"/>
            <a:ext cx="5214942" cy="4931588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Территория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Нижегородской ярмарки — одна из самых примечательных точек в нижней части города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15 июля 1822 года считается днем рождения Нижегородской ярмарки, главного торгового центра царской России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Ярмарку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перенесли в Нижний Новгород в 1817 году. Раньше она находилась у </a:t>
            </a:r>
            <a:r>
              <a:rPr lang="ru-RU" sz="1800" dirty="0" err="1" smtClean="0">
                <a:solidFill>
                  <a:schemeClr val="tx2">
                    <a:lumMod val="50000"/>
                  </a:schemeClr>
                </a:solidFill>
              </a:rPr>
              <a:t>Макарьевского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монастыря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Император Александр I отложил ради нашей Ярмарки перестройку Зимнего дворца, ведь Всероссийское торжище имело огромное государственное значение. На постройку пустили невероятную сумму в полтора миллиарда рублей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Главным строителем ярмарочных корпусов и планировки всего огромного ансамбля стал инженер Августин </a:t>
            </a:r>
            <a:r>
              <a:rPr lang="ru-RU" sz="1800" dirty="0" err="1" smtClean="0">
                <a:solidFill>
                  <a:schemeClr val="tx2">
                    <a:lumMod val="50000"/>
                  </a:schemeClr>
                </a:solidFill>
              </a:rPr>
              <a:t>Бетанкур</a:t>
            </a:r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0_62356_7db541df_or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357298"/>
            <a:ext cx="3929090" cy="24527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105990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0"/>
            <a:ext cx="3143240" cy="17859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4-udivitelnyh-fakta-o-nizhegorodskoj-jarmarke-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3929066"/>
            <a:ext cx="3929090" cy="2711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0"/>
            <a:ext cx="4471990" cy="1214422"/>
          </a:xfrm>
        </p:spPr>
        <p:txBody>
          <a:bodyPr/>
          <a:lstStyle/>
          <a:p>
            <a:r>
              <a:rPr lang="ru-RU" dirty="0" smtClean="0"/>
              <a:t>Улица Большая Покровская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00240"/>
            <a:ext cx="5715008" cy="4857760"/>
          </a:xfrm>
        </p:spPr>
        <p:txBody>
          <a:bodyPr>
            <a:noAutofit/>
          </a:bodyPr>
          <a:lstStyle/>
          <a:p>
            <a:r>
              <a:rPr lang="ru-RU" sz="1700" b="1" dirty="0" smtClean="0">
                <a:solidFill>
                  <a:schemeClr val="tx2">
                    <a:lumMod val="50000"/>
                  </a:schemeClr>
                </a:solidFill>
              </a:rPr>
              <a:t>Большая Покровская улица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 – одна из главных и самых старых улиц Нижнего Новгорода. </a:t>
            </a:r>
            <a:endParaRPr lang="ru-RU" sz="17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Первые упоминания об улице историки нашли в документах 1620-х годов. По Никольской башне Нового острога дорога через 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город, улица 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называлась Большой Никольской и вела в 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сторону 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Москвы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17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Улица 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протянулась на 2,23 км. Более половины улицы 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имеет 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статус пешеходной зоны.</a:t>
            </a:r>
            <a:endParaRPr lang="ru-RU" sz="17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 Наиболее 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популярными являются - скульптура 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«Весёлой козы», напротив театра драмы, и скульптура Г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ородового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, на площади Минина и Пожарского</a:t>
            </a:r>
            <a:endParaRPr lang="ru-RU" sz="17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На Большой Покровской каждый день выступает большое количество уличных музыкантов. Они играют в различных музыкальных стилях и </a:t>
            </a:r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репертуарах.</a:t>
            </a:r>
          </a:p>
          <a:p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0_78489_207c3b17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1357298"/>
            <a:ext cx="3643306" cy="259829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Большая_Покровская_улица_в_Нижнем_Новгороде,_вече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86216" cy="19288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820x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70" y="4214818"/>
            <a:ext cx="3500430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Другая 23">
      <a:dk1>
        <a:srgbClr val="FFFFFF"/>
      </a:dk1>
      <a:lt1>
        <a:sysClr val="window" lastClr="FFFFFF"/>
      </a:lt1>
      <a:dk2>
        <a:srgbClr val="69676D"/>
      </a:dk2>
      <a:lt2>
        <a:srgbClr val="343336"/>
      </a:lt2>
      <a:accent1>
        <a:srgbClr val="FFC000"/>
      </a:accent1>
      <a:accent2>
        <a:srgbClr val="FFC000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70</TotalTime>
  <Words>225</Words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Метро</vt:lpstr>
      <vt:lpstr>Моя Малая Родина</vt:lpstr>
      <vt:lpstr>Нижегородский Кремль</vt:lpstr>
      <vt:lpstr>Собор Александра Невского</vt:lpstr>
      <vt:lpstr>Нижегородская Ярмарка</vt:lpstr>
      <vt:lpstr>Улица Большая Покровская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2018-03-11T16:47:10Z</dcterms:created>
  <dcterms:modified xsi:type="dcterms:W3CDTF">2018-03-11T18:07:39Z</dcterms:modified>
</cp:coreProperties>
</file>