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68" r:id="rId9"/>
    <p:sldId id="266" r:id="rId10"/>
    <p:sldId id="269" r:id="rId11"/>
    <p:sldId id="270" r:id="rId12"/>
    <p:sldId id="271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20" y="-8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8FE39-E4E8-415C-B7F7-21712996EFC5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93EB8-EC77-440C-B579-1FCBCB7565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8FE39-E4E8-415C-B7F7-21712996EFC5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93EB8-EC77-440C-B579-1FCBCB7565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8FE39-E4E8-415C-B7F7-21712996EFC5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93EB8-EC77-440C-B579-1FCBCB7565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8FE39-E4E8-415C-B7F7-21712996EFC5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93EB8-EC77-440C-B579-1FCBCB7565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8FE39-E4E8-415C-B7F7-21712996EFC5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93EB8-EC77-440C-B579-1FCBCB7565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8FE39-E4E8-415C-B7F7-21712996EFC5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93EB8-EC77-440C-B579-1FCBCB7565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8FE39-E4E8-415C-B7F7-21712996EFC5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93EB8-EC77-440C-B579-1FCBCB7565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8FE39-E4E8-415C-B7F7-21712996EFC5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93EB8-EC77-440C-B579-1FCBCB7565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8FE39-E4E8-415C-B7F7-21712996EFC5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93EB8-EC77-440C-B579-1FCBCB7565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8FE39-E4E8-415C-B7F7-21712996EFC5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93EB8-EC77-440C-B579-1FCBCB7565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8FE39-E4E8-415C-B7F7-21712996EFC5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5193EB8-EC77-440C-B579-1FCBCB7565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E98FE39-E4E8-415C-B7F7-21712996EFC5}" type="datetimeFigureOut">
              <a:rPr lang="ru-RU" smtClean="0"/>
              <a:pPr/>
              <a:t>21.11.2013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5193EB8-EC77-440C-B579-1FCBCB7565C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D0%97%D0%B4%D0%BE%D1%80%D0%BE%D0%B2%D1%8C%D0%B5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785794"/>
            <a:ext cx="8072494" cy="1000132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МУНИЦИПАЛЬНОЕ  </a:t>
            </a:r>
            <a:r>
              <a:rPr lang="ru-RU" sz="1600" b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БЮДЖЕТНОЕ  ДОШКОЛЬНОЕ  ОБРАЗОВАТЕЛЬНОЕ  УЧРЕЖДЕНИЕ</a:t>
            </a:r>
            <a:br>
              <a:rPr lang="ru-RU" sz="1600" b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ДЕТСКИЙ  САД  КОМБИНИРОВАННОГО  ВИДА  №23  «ГУСИ-ЛЕБЕДИ»</a:t>
            </a:r>
            <a:r>
              <a:rPr lang="ru-RU" sz="16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16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sz="16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1643050"/>
            <a:ext cx="7929618" cy="4429156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pPr algn="r"/>
            <a:endParaRPr lang="ru-RU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33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r"/>
            <a:endParaRPr lang="ru-RU" sz="33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r"/>
            <a:r>
              <a:rPr lang="ru-RU" sz="33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Воспитатель: </a:t>
            </a:r>
          </a:p>
          <a:p>
            <a:pPr algn="r"/>
            <a:r>
              <a:rPr lang="ru-RU" sz="33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Кольдяева</a:t>
            </a:r>
            <a:r>
              <a:rPr lang="ru-RU" sz="33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n-US" sz="33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33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М.  Ю.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2357430"/>
            <a:ext cx="9034589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Система закаливания детей </a:t>
            </a:r>
          </a:p>
          <a:p>
            <a:pPr algn="ctr"/>
            <a:r>
              <a:rPr lang="ru-RU" sz="4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дошкольного возраста</a:t>
            </a:r>
            <a:endParaRPr lang="ru-RU" sz="40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221457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49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49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Особенности закаливания детского организма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571744"/>
            <a:ext cx="8358214" cy="4000528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endParaRPr lang="ru-RU" sz="160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9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Особенность теплорегуляции</a:t>
            </a:r>
            <a:r>
              <a:rPr lang="ru-RU" sz="9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9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 детей возраста еще недостаточно развиты механизмы, регулирующие работы </a:t>
            </a:r>
            <a:r>
              <a:rPr lang="ru-RU" sz="9600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теплорегулирующего</a:t>
            </a:r>
            <a:r>
              <a:rPr lang="ru-RU" sz="9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аппарата. Недостаточность развития теплорегуляции объясняется следующими моментами: </a:t>
            </a:r>
            <a:r>
              <a:rPr lang="ru-RU" sz="9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малым весом и относительно большой поверхностью кожных покровов, вследствие чего имеется несоответствие между теплопродукцией и теплоотдачей. Поэтому дети теряют тепла больше, чем взрослые, при меньшей способности восстанавливать его.</a:t>
            </a:r>
          </a:p>
          <a:p>
            <a:pPr algn="ctr">
              <a:buNone/>
            </a:pPr>
            <a:endParaRPr lang="ru-RU" sz="96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9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>
              <a:buNone/>
            </a:pPr>
            <a:endParaRPr lang="ru-RU" sz="96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9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357166"/>
            <a:ext cx="7743852" cy="557194"/>
          </a:xfrm>
        </p:spPr>
        <p:txBody>
          <a:bodyPr/>
          <a:lstStyle/>
          <a:p>
            <a:r>
              <a:rPr lang="ru-RU" sz="32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Принципы организации закаливания детей.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28596" y="1071546"/>
            <a:ext cx="8358246" cy="5357850"/>
          </a:xfrm>
        </p:spPr>
        <p:txBody>
          <a:bodyPr>
            <a:normAutofit fontScale="25000" lnSpcReduction="20000"/>
          </a:bodyPr>
          <a:lstStyle/>
          <a:p>
            <a:pPr lvl="0"/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lvl="0">
              <a:buNone/>
            </a:pPr>
            <a:endParaRPr lang="ru-RU" dirty="0" smtClean="0"/>
          </a:p>
          <a:p>
            <a:pPr lvl="0"/>
            <a:endParaRPr lang="ru-RU" dirty="0" smtClean="0"/>
          </a:p>
          <a:p>
            <a:pPr lvl="0"/>
            <a:endParaRPr lang="ru-RU" dirty="0" smtClean="0"/>
          </a:p>
          <a:p>
            <a:pPr lvl="0"/>
            <a:endParaRPr lang="ru-RU" dirty="0" smtClean="0"/>
          </a:p>
          <a:p>
            <a:pPr lvl="0"/>
            <a:endParaRPr lang="ru-RU" dirty="0" smtClean="0"/>
          </a:p>
          <a:p>
            <a:pPr lvl="0">
              <a:buFont typeface="Wingdings" pitchFamily="2" charset="2"/>
              <a:buChar char="q"/>
            </a:pPr>
            <a:r>
              <a:rPr lang="ru-RU" sz="144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Индивидуальный подход при выборе закаливающих процедур.</a:t>
            </a:r>
          </a:p>
          <a:p>
            <a:pPr lvl="0">
              <a:buFont typeface="Wingdings" pitchFamily="2" charset="2"/>
              <a:buChar char="q"/>
            </a:pPr>
            <a:r>
              <a:rPr lang="ru-RU" sz="144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Постепенность закаливания.</a:t>
            </a:r>
          </a:p>
          <a:p>
            <a:pPr lvl="0">
              <a:buFont typeface="Wingdings" pitchFamily="2" charset="2"/>
              <a:buChar char="q"/>
            </a:pPr>
            <a:r>
              <a:rPr lang="ru-RU" sz="144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Систематичность и постоянство закаливания.</a:t>
            </a:r>
            <a:endParaRPr lang="ru-RU" sz="14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q"/>
            </a:pPr>
            <a:r>
              <a:rPr lang="ru-RU" sz="144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Учёт эмоционального состояния ребёнка в момент проведения закаливающей процедуры.</a:t>
            </a:r>
            <a:endParaRPr lang="ru-RU" sz="14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428604"/>
            <a:ext cx="7854696" cy="6143668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ru-RU" sz="9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Рационально проводимое </a:t>
            </a:r>
            <a:r>
              <a:rPr lang="ru-RU" sz="1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закаливание </a:t>
            </a:r>
            <a:r>
              <a:rPr lang="ru-RU" sz="9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предполагает:            </a:t>
            </a:r>
          </a:p>
          <a:p>
            <a:pPr algn="l">
              <a:buFont typeface="Wingdings" pitchFamily="2" charset="2"/>
              <a:buChar char="q"/>
            </a:pPr>
            <a:r>
              <a:rPr lang="ru-RU" sz="9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8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улучшение адаптации к резко меняющимся  условиям  внешней среды;</a:t>
            </a:r>
          </a:p>
          <a:p>
            <a:pPr algn="l">
              <a:buFont typeface="Wingdings" pitchFamily="2" charset="2"/>
              <a:buChar char="q"/>
            </a:pPr>
            <a:r>
              <a:rPr lang="ru-RU" sz="8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повышение сопротивляемости организма болезням (уменьшение заболе­ваемости);</a:t>
            </a:r>
          </a:p>
          <a:p>
            <a:pPr algn="l">
              <a:buFont typeface="Wingdings" pitchFamily="2" charset="2"/>
              <a:buChar char="q"/>
            </a:pPr>
            <a:r>
              <a:rPr lang="ru-RU" sz="8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стимуляцию физического и нервно-психического развития;</a:t>
            </a:r>
          </a:p>
          <a:p>
            <a:pPr algn="l">
              <a:buFont typeface="Wingdings" pitchFamily="2" charset="2"/>
              <a:buChar char="q"/>
            </a:pPr>
            <a:r>
              <a:rPr lang="ru-RU" sz="8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увеличение секреции гормонов коры и мозгового слоя надпочечников, а также гормонов щитовидной— повышение выносливости ребенка к физическим и умственным на­грузкам;</a:t>
            </a:r>
          </a:p>
          <a:p>
            <a:pPr algn="l">
              <a:buFont typeface="Wingdings" pitchFamily="2" charset="2"/>
              <a:buChar char="q"/>
            </a:pPr>
            <a:r>
              <a:rPr lang="ru-RU" sz="8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железы, что позволяет успешно бороться организму с различными инфекционными заболеваниями (это в равной степени и параллельно относится к психологическим инфекциям: агрессии, ложной идее, обману и т.п.);</a:t>
            </a:r>
          </a:p>
          <a:p>
            <a:pPr algn="l">
              <a:buFont typeface="Wingdings" pitchFamily="2" charset="2"/>
              <a:buChar char="q"/>
            </a:pPr>
            <a:r>
              <a:rPr lang="ru-RU" sz="8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улучшение обмена веществ;</a:t>
            </a:r>
          </a:p>
          <a:p>
            <a:pPr algn="l">
              <a:buFont typeface="Wingdings" pitchFamily="2" charset="2"/>
              <a:buChar char="q"/>
            </a:pPr>
            <a:r>
              <a:rPr lang="ru-RU" sz="8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повышение гемоглобина и нормализацией других показателей крови;</a:t>
            </a:r>
          </a:p>
          <a:p>
            <a:pPr algn="l">
              <a:buFont typeface="Wingdings" pitchFamily="2" charset="2"/>
              <a:buChar char="q"/>
            </a:pPr>
            <a:r>
              <a:rPr lang="ru-RU" sz="8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температурное  стимулирование  выработки гормона роста;</a:t>
            </a:r>
          </a:p>
          <a:p>
            <a:pPr algn="l">
              <a:buFont typeface="Wingdings" pitchFamily="2" charset="2"/>
              <a:buChar char="q"/>
            </a:pPr>
            <a:r>
              <a:rPr lang="ru-RU" sz="8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улучшение общего самочувствия и аппетита.</a:t>
            </a:r>
          </a:p>
          <a:p>
            <a:pPr algn="l"/>
            <a:endParaRPr lang="ru-RU" sz="8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357562"/>
            <a:ext cx="8305800" cy="928694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ПАСИБО ЗА ВНИМАНИЕ!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181616"/>
          </a:xfrm>
        </p:spPr>
        <p:txBody>
          <a:bodyPr/>
          <a:lstStyle/>
          <a:p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 не боюсь еще и еще раз повторять: забота о здоровье – это важнейший труд воспитателя. 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 жизнерадостности детей зависит их духовная жизнь, мировоззрение, умственное развитие, прочность знаний, вера в свои силы».</a:t>
            </a:r>
            <a:endParaRPr lang="ru-RU" sz="36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В. А. Сухомлинский</a:t>
            </a:r>
            <a:endParaRPr lang="ru-RU" sz="36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110178"/>
          </a:xfrm>
        </p:spPr>
        <p:txBody>
          <a:bodyPr>
            <a:normAutofit fontScale="92500" lnSpcReduction="20000"/>
          </a:bodyPr>
          <a:lstStyle/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ЗДОРОВЬЕ  – </a:t>
            </a:r>
          </a:p>
          <a:p>
            <a:pPr>
              <a:buNone/>
            </a:pPr>
            <a:endParaRPr lang="ru-RU" sz="36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«такое состояние человека, которому свойственно не только отсутствие болезней или физических дефектов, но полное физическое, душевное и социальное благополучие»</a:t>
            </a:r>
          </a:p>
          <a:p>
            <a:endParaRPr lang="ru-RU" sz="3600" i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3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Устав ВОЗ </a:t>
            </a: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681682"/>
          </a:xfrm>
        </p:spPr>
        <p:txBody>
          <a:bodyPr>
            <a:normAutofit fontScale="92500" lnSpcReduction="20000"/>
          </a:bodyPr>
          <a:lstStyle/>
          <a:p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ЗАКАЛИВАНИЕ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–испытанное средство укрепления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  <a:hlinkClick r:id="rId2" tooltip="Здоровье"/>
              </a:rPr>
              <a:t>здоровья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ЗАКАЛИВАНИЕ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–система закаливающих моментов в ритме дня, а не только какая-либо одна закаливающая процедура. </a:t>
            </a:r>
          </a:p>
          <a:p>
            <a:endParaRPr lang="ru-RU" dirty="0" smtClean="0"/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ЗАКАЛИВАНИЕ  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— система специальной тренировки терморегуляторных процессов организма, включающая в себя процедуры, действие которых направлено на повышение устойчивости организма к переохлаждению или перегреванию.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500042"/>
            <a:ext cx="823995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Физиологическая сущность закаливания</a:t>
            </a:r>
            <a:endParaRPr lang="ru-RU" sz="48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000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http://meduniver.com/Medical/Physiology/Img/200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79276" y="2071679"/>
            <a:ext cx="4721616" cy="3994580"/>
          </a:xfrm>
          <a:prstGeom prst="round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  <a:softEdge rad="3175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www.babylife.com.ua/wp-content/uploads/article_02_04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142984"/>
            <a:ext cx="4000528" cy="5600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5" name="Прямоугольник 4"/>
          <p:cNvSpPr/>
          <p:nvPr/>
        </p:nvSpPr>
        <p:spPr>
          <a:xfrm>
            <a:off x="1000100" y="0"/>
            <a:ext cx="70009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Физиологическая сущность закаливания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0"/>
            <a:ext cx="70009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Физиологическая сущность закаливания</a:t>
            </a:r>
          </a:p>
        </p:txBody>
      </p:sp>
      <p:pic>
        <p:nvPicPr>
          <p:cNvPr id="5" name="Содержимое 4" descr="http://www.bestreferat.ru/images/paper/64/58/5395864.jpe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071546"/>
            <a:ext cx="5543326" cy="5786454"/>
          </a:xfrm>
          <a:prstGeom prst="round2Same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571472" y="3786190"/>
            <a:ext cx="8143932" cy="2462210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1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Георгий </a:t>
            </a:r>
            <a:r>
              <a:rPr lang="ru-RU" sz="14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Нестерович</a:t>
            </a:r>
            <a:r>
              <a:rPr lang="ru-RU" sz="1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Сперанский</a:t>
            </a:r>
            <a:r>
              <a:rPr lang="ru-RU" sz="9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опираясь на труды ученых и врачей, опубликованные начиная с 28 века, написал первую в России научную монографию по этому вопросу – </a:t>
            </a:r>
          </a:p>
          <a:p>
            <a:pPr algn="ctr"/>
            <a:r>
              <a:rPr lang="ru-RU" sz="1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закаливании</a:t>
            </a:r>
            <a:r>
              <a:rPr lang="ru-RU" sz="1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детского</a:t>
            </a:r>
            <a:r>
              <a:rPr lang="ru-RU" sz="1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организма</a:t>
            </a:r>
            <a:r>
              <a:rPr lang="ru-RU" sz="1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pPr algn="ctr"/>
            <a:r>
              <a:rPr lang="ru-RU" sz="9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(1910).</a:t>
            </a:r>
            <a:endParaRPr lang="ru-RU" sz="9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://screenshots.etvnet.com/000/338/407/b1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14290"/>
            <a:ext cx="4246865" cy="34008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900igr.net/datas/meditsina/Detskie-infektsionnye-bolezni/0011-011-SHirokoe-priznanie-poluchili-uchebniki-i-rukovodstva-Filatova-odno-iz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 rot="21371102">
            <a:off x="707764" y="143218"/>
            <a:ext cx="4518050" cy="639473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 descr="http://www.medvestnik.ru/archive/2011/8/jpg/1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95378">
            <a:off x="5194159" y="1352042"/>
            <a:ext cx="3476636" cy="25479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156</TotalTime>
  <Words>331</Words>
  <Application>Microsoft Office PowerPoint</Application>
  <PresentationFormat>Экран (4:3)</PresentationFormat>
  <Paragraphs>58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                                          МУНИЦИПАЛЬНОЕ  БЮДЖЕТНОЕ  ДОШКОЛЬНОЕ  ОБРАЗОВАТЕЛЬНОЕ  УЧРЕЖДЕНИЕ ДЕТСКИЙ  САД  КОМБИНИРОВАННОГО  ВИДА  №23  «ГУСИ-ЛЕБЕДИ»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 Особенности закаливания детского организма </vt:lpstr>
      <vt:lpstr>Принципы организации закаливания детей.</vt:lpstr>
      <vt:lpstr>Слайд 12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МУНИЦИПАЛЬНОЕ  БЮДЖЕТНОЕ  ДОШКОЛЬНОЕ  ОБРАЗОВАТЕЛЬНОЕ  УЧРЕЖДЕНИЕ ДЕТСКИЙ  САД  КОМБИНИРОВАННОГО  ВИДА  №23  «ГУСИ-ЛЕБЕДИ» </dc:title>
  <dc:creator>Марина</dc:creator>
  <cp:lastModifiedBy>Марина</cp:lastModifiedBy>
  <cp:revision>26</cp:revision>
  <dcterms:created xsi:type="dcterms:W3CDTF">2013-11-21T01:57:06Z</dcterms:created>
  <dcterms:modified xsi:type="dcterms:W3CDTF">2013-11-21T06:55:01Z</dcterms:modified>
</cp:coreProperties>
</file>