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67" r:id="rId3"/>
    <p:sldId id="268" r:id="rId4"/>
    <p:sldId id="258" r:id="rId5"/>
    <p:sldId id="259" r:id="rId6"/>
    <p:sldId id="260" r:id="rId7"/>
    <p:sldId id="261" r:id="rId8"/>
    <p:sldId id="262" r:id="rId9"/>
    <p:sldId id="257" r:id="rId10"/>
    <p:sldId id="264" r:id="rId11"/>
    <p:sldId id="265" r:id="rId12"/>
    <p:sldId id="266" r:id="rId13"/>
    <p:sldId id="25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 user" initials="uu" lastIdx="8" clrIdx="0">
    <p:extLst>
      <p:ext uri="{19B8F6BF-5375-455C-9EA6-DF929625EA0E}">
        <p15:presenceInfo xmlns:p15="http://schemas.microsoft.com/office/powerpoint/2012/main" userId="12888fda1c03bcc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CDF5"/>
    <a:srgbClr val="B2E2F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7" autoAdjust="0"/>
    <p:restoredTop sz="94660"/>
  </p:normalViewPr>
  <p:slideViewPr>
    <p:cSldViewPr snapToGrid="0">
      <p:cViewPr varScale="1">
        <p:scale>
          <a:sx n="93" d="100"/>
          <a:sy n="93" d="100"/>
        </p:scale>
        <p:origin x="35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23297-2160-481D-8B4B-7DF237E13298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1C532-8FA2-44FD-9D8F-BC4155568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1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Жили у бабуси</a:t>
            </a:r>
          </a:p>
          <a:p>
            <a:r>
              <a:rPr lang="ru-RU" dirty="0"/>
              <a:t>Два веселых гуся:</a:t>
            </a:r>
          </a:p>
          <a:p>
            <a:r>
              <a:rPr lang="ru-RU" dirty="0"/>
              <a:t>Один — серый,</a:t>
            </a:r>
          </a:p>
          <a:p>
            <a:r>
              <a:rPr lang="ru-RU" dirty="0"/>
              <a:t>Другой — белый —</a:t>
            </a:r>
          </a:p>
          <a:p>
            <a:r>
              <a:rPr lang="ru-RU" dirty="0"/>
              <a:t>Два веселых гуся.</a:t>
            </a:r>
          </a:p>
          <a:p>
            <a:endParaRPr lang="ru-RU" dirty="0"/>
          </a:p>
          <a:p>
            <a:r>
              <a:rPr lang="ru-RU" dirty="0"/>
              <a:t>Вопрос: Кто жил у бабушки?</a:t>
            </a:r>
          </a:p>
          <a:p>
            <a:r>
              <a:rPr lang="ru-RU" dirty="0"/>
              <a:t>Ответ: Гуси.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697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Люли, люли, </a:t>
            </a:r>
            <a:r>
              <a:rPr lang="ru-RU" dirty="0" err="1"/>
              <a:t>люленьки</a:t>
            </a:r>
            <a:r>
              <a:rPr lang="ru-RU" dirty="0"/>
              <a:t>,</a:t>
            </a:r>
          </a:p>
          <a:p>
            <a:r>
              <a:rPr lang="ru-RU" dirty="0"/>
              <a:t>Прилетели гуленьки,</a:t>
            </a:r>
          </a:p>
          <a:p>
            <a:r>
              <a:rPr lang="ru-RU" dirty="0"/>
              <a:t>Стали гули говорить:</a:t>
            </a:r>
          </a:p>
          <a:p>
            <a:r>
              <a:rPr lang="ru-RU" dirty="0"/>
              <a:t>«Чем нам Машеньку кормить?»</a:t>
            </a:r>
          </a:p>
          <a:p>
            <a:r>
              <a:rPr lang="ru-RU" dirty="0"/>
              <a:t>Один скажет: «кашкою»,</a:t>
            </a:r>
          </a:p>
          <a:p>
            <a:r>
              <a:rPr lang="ru-RU" dirty="0"/>
              <a:t>Другой — «</a:t>
            </a:r>
            <a:r>
              <a:rPr lang="ru-RU" dirty="0" err="1"/>
              <a:t>простоквашкою</a:t>
            </a:r>
            <a:r>
              <a:rPr lang="ru-RU" dirty="0"/>
              <a:t>»,</a:t>
            </a:r>
          </a:p>
          <a:p>
            <a:r>
              <a:rPr lang="ru-RU" dirty="0"/>
              <a:t>Третий скажет — «молочком,</a:t>
            </a:r>
          </a:p>
          <a:p>
            <a:r>
              <a:rPr lang="ru-RU" dirty="0"/>
              <a:t>И румяным пирожком»</a:t>
            </a:r>
          </a:p>
          <a:p>
            <a:endParaRPr lang="ru-RU" dirty="0"/>
          </a:p>
          <a:p>
            <a:r>
              <a:rPr lang="ru-RU" dirty="0"/>
              <a:t>Вопрос: Чем гули кормили Машу?</a:t>
            </a:r>
          </a:p>
          <a:p>
            <a:r>
              <a:rPr lang="ru-RU" dirty="0"/>
              <a:t>Вопрос: Кто кормил Машу?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262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Вытянули шеи —</a:t>
            </a:r>
          </a:p>
          <a:p>
            <a:r>
              <a:rPr lang="ru-RU" dirty="0"/>
              <a:t>У кого длиннее?</a:t>
            </a:r>
          </a:p>
          <a:p>
            <a:r>
              <a:rPr lang="ru-RU" dirty="0"/>
              <a:t>Один — серый,</a:t>
            </a:r>
          </a:p>
          <a:p>
            <a:r>
              <a:rPr lang="ru-RU" dirty="0"/>
              <a:t>Другой — белый —</a:t>
            </a:r>
          </a:p>
          <a:p>
            <a:r>
              <a:rPr lang="ru-RU" dirty="0"/>
              <a:t>У кого длиннее?</a:t>
            </a:r>
          </a:p>
          <a:p>
            <a:endParaRPr lang="ru-RU" dirty="0"/>
          </a:p>
          <a:p>
            <a:r>
              <a:rPr lang="ru-RU" dirty="0"/>
              <a:t>Вопрос: Что вытянули гуси?</a:t>
            </a:r>
          </a:p>
          <a:p>
            <a:r>
              <a:rPr lang="ru-RU" dirty="0"/>
              <a:t>Ответ: Шеи.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281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Мыли гуси лапки</a:t>
            </a:r>
          </a:p>
          <a:p>
            <a:r>
              <a:rPr lang="ru-RU" dirty="0"/>
              <a:t>В луже у канавки.</a:t>
            </a:r>
          </a:p>
          <a:p>
            <a:r>
              <a:rPr lang="ru-RU" dirty="0"/>
              <a:t>Один — серый,</a:t>
            </a:r>
          </a:p>
          <a:p>
            <a:r>
              <a:rPr lang="ru-RU" dirty="0"/>
              <a:t>Другой — белый —</a:t>
            </a:r>
          </a:p>
          <a:p>
            <a:r>
              <a:rPr lang="ru-RU" dirty="0"/>
              <a:t>Спрятались в канавке.</a:t>
            </a:r>
          </a:p>
          <a:p>
            <a:endParaRPr lang="ru-RU" dirty="0"/>
          </a:p>
          <a:p>
            <a:r>
              <a:rPr lang="ru-RU" dirty="0"/>
              <a:t>Вопрос: Что мыли гуси?</a:t>
            </a:r>
          </a:p>
          <a:p>
            <a:r>
              <a:rPr lang="ru-RU" dirty="0"/>
              <a:t>Ответ: Лапки.</a:t>
            </a:r>
          </a:p>
          <a:p>
            <a:r>
              <a:rPr lang="ru-RU" dirty="0"/>
              <a:t>Вопрос: Где спрятались гуси?</a:t>
            </a:r>
          </a:p>
          <a:p>
            <a:r>
              <a:rPr lang="ru-RU" dirty="0"/>
              <a:t>Ответ: В канавке.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219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Вот кричит бабуся:</a:t>
            </a:r>
          </a:p>
          <a:p>
            <a:r>
              <a:rPr lang="ru-RU" dirty="0"/>
              <a:t>Ой, пропали гуси!</a:t>
            </a:r>
          </a:p>
          <a:p>
            <a:r>
              <a:rPr lang="ru-RU" dirty="0"/>
              <a:t>Один — серый,</a:t>
            </a:r>
          </a:p>
          <a:p>
            <a:r>
              <a:rPr lang="ru-RU" dirty="0"/>
              <a:t>Другой — белый —</a:t>
            </a:r>
          </a:p>
          <a:p>
            <a:r>
              <a:rPr lang="ru-RU" dirty="0"/>
              <a:t>Гуси мои, гуси.</a:t>
            </a:r>
          </a:p>
          <a:p>
            <a:endParaRPr lang="ru-RU" dirty="0"/>
          </a:p>
          <a:p>
            <a:r>
              <a:rPr lang="ru-RU" dirty="0"/>
              <a:t>Вопрос: Что делает бабушка?</a:t>
            </a:r>
          </a:p>
          <a:p>
            <a:r>
              <a:rPr lang="ru-RU" dirty="0"/>
              <a:t>Ответ: Кричит, ищет.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175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Выходили гуси,</a:t>
            </a:r>
          </a:p>
          <a:p>
            <a:r>
              <a:rPr lang="ru-RU" dirty="0"/>
              <a:t>Кланялись бабусе.</a:t>
            </a:r>
          </a:p>
          <a:p>
            <a:r>
              <a:rPr lang="ru-RU" dirty="0"/>
              <a:t>Один — серый,</a:t>
            </a:r>
          </a:p>
          <a:p>
            <a:r>
              <a:rPr lang="ru-RU" dirty="0"/>
              <a:t>Другой — белый —</a:t>
            </a:r>
          </a:p>
          <a:p>
            <a:r>
              <a:rPr lang="ru-RU" dirty="0"/>
              <a:t>Кланялись бабусе.</a:t>
            </a:r>
          </a:p>
          <a:p>
            <a:endParaRPr lang="ru-RU" dirty="0"/>
          </a:p>
          <a:p>
            <a:r>
              <a:rPr lang="ru-RU" dirty="0"/>
              <a:t>Вопрос: Нашла бабуся гусей?</a:t>
            </a:r>
          </a:p>
          <a:p>
            <a:r>
              <a:rPr lang="ru-RU" dirty="0"/>
              <a:t>Ответ: 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815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Тень </a:t>
            </a:r>
            <a:r>
              <a:rPr lang="ru-RU" dirty="0" err="1"/>
              <a:t>тень</a:t>
            </a:r>
            <a:r>
              <a:rPr lang="ru-RU" dirty="0"/>
              <a:t> </a:t>
            </a:r>
            <a:r>
              <a:rPr lang="ru-RU" dirty="0" err="1"/>
              <a:t>потетень</a:t>
            </a:r>
            <a:r>
              <a:rPr lang="ru-RU" dirty="0"/>
              <a:t>, выше города плетень.</a:t>
            </a:r>
          </a:p>
          <a:p>
            <a:r>
              <a:rPr lang="ru-RU" dirty="0"/>
              <a:t>Сели звери под плетень, </a:t>
            </a:r>
            <a:r>
              <a:rPr lang="ru-RU" dirty="0" err="1"/>
              <a:t>похвалялися</a:t>
            </a:r>
            <a:r>
              <a:rPr lang="ru-RU" dirty="0"/>
              <a:t> весь день.</a:t>
            </a:r>
          </a:p>
          <a:p>
            <a:r>
              <a:rPr lang="ru-RU" dirty="0" err="1"/>
              <a:t>Похвалялася</a:t>
            </a:r>
            <a:r>
              <a:rPr lang="ru-RU" dirty="0"/>
              <a:t> лиса, всему свету я краса.</a:t>
            </a:r>
          </a:p>
          <a:p>
            <a:r>
              <a:rPr lang="ru-RU" dirty="0" err="1"/>
              <a:t>Похвалялися</a:t>
            </a:r>
            <a:r>
              <a:rPr lang="ru-RU" dirty="0"/>
              <a:t> ежи, у нас шубы хороши.</a:t>
            </a:r>
          </a:p>
          <a:p>
            <a:r>
              <a:rPr lang="ru-RU" dirty="0"/>
              <a:t>Похвалялся медведь, могу песни я петь.       </a:t>
            </a:r>
          </a:p>
          <a:p>
            <a:r>
              <a:rPr lang="ru-RU" dirty="0"/>
              <a:t>Похвалялся зайка, поди догоняй кА.</a:t>
            </a:r>
          </a:p>
          <a:p>
            <a:endParaRPr lang="ru-RU" dirty="0"/>
          </a:p>
          <a:p>
            <a:r>
              <a:rPr lang="ru-RU" dirty="0"/>
              <a:t>Вопрос: Назовите, какие звери сидели у забора?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789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Зайка-трусишка</a:t>
            </a:r>
          </a:p>
          <a:p>
            <a:r>
              <a:rPr lang="ru-RU" dirty="0"/>
              <a:t>По полю бежал.</a:t>
            </a:r>
          </a:p>
          <a:p>
            <a:endParaRPr lang="ru-RU" dirty="0"/>
          </a:p>
          <a:p>
            <a:r>
              <a:rPr lang="ru-RU" dirty="0"/>
              <a:t>Вопрос: Кто бежал по полю?</a:t>
            </a:r>
          </a:p>
          <a:p>
            <a:r>
              <a:rPr lang="ru-RU" dirty="0"/>
              <a:t>Ответ: Зайчик.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55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огород забежал.</a:t>
            </a:r>
          </a:p>
          <a:p>
            <a:r>
              <a:rPr lang="ru-RU" dirty="0"/>
              <a:t>Капусту нашел,</a:t>
            </a:r>
          </a:p>
          <a:p>
            <a:r>
              <a:rPr lang="ru-RU" dirty="0"/>
              <a:t>Морковку нашел, </a:t>
            </a:r>
          </a:p>
          <a:p>
            <a:r>
              <a:rPr lang="ru-RU" dirty="0"/>
              <a:t>Сидит грызет.</a:t>
            </a:r>
          </a:p>
          <a:p>
            <a:endParaRPr lang="ru-RU" dirty="0"/>
          </a:p>
          <a:p>
            <a:r>
              <a:rPr lang="ru-RU" dirty="0"/>
              <a:t>Вопрос: Что нашел в огороде зайчик?</a:t>
            </a:r>
          </a:p>
          <a:p>
            <a:r>
              <a:rPr lang="ru-RU" dirty="0"/>
              <a:t>Ответ: Капусту, </a:t>
            </a:r>
            <a:r>
              <a:rPr lang="ru-RU" dirty="0" err="1"/>
              <a:t>марковку</a:t>
            </a:r>
            <a:r>
              <a:rPr lang="ru-RU" dirty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129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Ай, хозяин идет!</a:t>
            </a:r>
          </a:p>
          <a:p>
            <a:endParaRPr lang="ru-RU" dirty="0"/>
          </a:p>
          <a:p>
            <a:r>
              <a:rPr lang="ru-RU" dirty="0"/>
              <a:t>Вопрос: Кто пришел на огород?</a:t>
            </a:r>
          </a:p>
          <a:p>
            <a:r>
              <a:rPr lang="ru-RU" dirty="0"/>
              <a:t>Ответ: Хозяин.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1C532-8FA2-44FD-9D8F-BC4155568FE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318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332019-5BDC-4CCC-8AD7-FC6E4549B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9F87F9-DE6F-4C9C-81E8-3EDEB8AC41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4B9662-CD63-42FF-A4B2-159E12F08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5CCADD-AB53-45CA-8F3C-3AE95E620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A0EA0B-5067-4DB7-8FE2-6331065AC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50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313C16-6EDF-4687-A00D-61466B49A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4A9600-8D0B-436F-A44F-55F850B26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706764-2323-491C-9686-85BEF19A5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C881C2-6C31-48D1-ACCA-25B7443C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FBDF01-41C1-4203-BF12-907514B30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10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AA65B9A-5861-4808-B1C1-B03628E672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BBB28D-AE51-492A-9BD1-061D5DE7F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C1E5C0-DCA5-4D54-B77B-177AB7609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157DBB-2FD7-4710-B00E-14F9F5FE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DCAADC-1ED0-43B7-A3D5-6EE22927B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315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CFF2F0-6B12-4C02-83AF-002C5563E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803551-8684-4E48-A85C-10E1AB657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4624E8-9A4A-49AB-818C-348BD2AD3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6752CF-2D45-42BB-AB6A-DE3A7D212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4EA0A6-8E3D-4331-90BB-F91245D55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22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5F01BB-95EA-4923-B5A4-DF675D43F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E6E14B-14C5-4C9E-990D-4320CB75C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4850CB-8F6A-4036-BC30-2AF1291F6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907D44-E89F-4187-90BC-2DDC05BBF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6CE1D4-ED8D-4906-A313-D1D911D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70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C45EF8-7A9E-4599-871D-5FB67BF41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175214-B266-4AEC-B746-A8200CAD11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4ABFD4-CCA9-405F-AEFD-296CBE1FA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ECA904-2AAA-49A3-8C8D-3C30FB9B1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7F66A3-4AE2-482E-B188-B49BC235B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2D867F-299C-4C19-B20C-637A933E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56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270A77-AACA-4489-A606-260B3E02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F233F2-99B0-46E4-ABF4-5882984D1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957AB0-0FA3-4A38-BA70-B75A227F4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B73B82C-CDE8-479C-A8A8-93291B91C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281C87C-0281-4270-B611-699A40780E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73B12E5-D4F9-4DD3-BDC7-666C184AE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66E0F6-A39B-4ADE-B646-8787F479F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4546AC-0E91-4932-B949-82AD07305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626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0703D3-8025-427B-9D98-E30F23C6A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4652C6-B18C-4DF4-9655-23B0EB837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807FF9-D0D4-40FE-973E-1A2B8B2C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8BC89A-CA93-4719-9EC3-50C6E1DE2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50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B6B66D4-A2DB-4120-9148-6BF9F5CB8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6A82CF0-B580-44BF-A66D-1EDC97F7D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F165029-FA9C-4E26-87DA-C4D38E5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564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5B56A-7B84-44AD-9027-BB7D2E87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F446FA-8D73-42F6-9A66-DFE4C57D6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51FECB-34BD-4D01-9B1F-0346955C7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1177DB-6B2D-446A-9345-2ECA987E2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D2C3F4-EA50-4439-B476-F94B9369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69E83F-A616-4E8F-BBE9-E13F1EB6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96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564720-A0A2-4305-88B1-922DAEA3E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D04E95-BC51-456E-905C-8D356F731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AC5256-4574-4162-8A71-D9FD9BD06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847702-9A3B-436F-90A9-586E42E6D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F6704F-47A6-4276-8A05-3C81E71E4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517C98-654F-4D19-AF5B-B2EEF0DD6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9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0BFFDC-ACFC-4228-8374-EA3BE749B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827978-7B03-4D8A-9741-7C5DD7AA3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7D87E1-A505-4D5D-A822-25D3085687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0CD50-B00E-4DD7-83CB-D8831EFC9B05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633A0B-DD3A-4D50-A3B7-22575DF03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FBA99C-3861-4BD8-82B1-9913620CF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A18E6-9B24-444A-9F6A-0404A5039B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19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AA34BE-A54B-4F71-BDFF-01FBF01F70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38183"/>
            <a:ext cx="9144000" cy="38196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D53226-86FB-446D-95FA-AC88441B37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BDE28A2-E108-48DA-805A-133BA36F68A6}"/>
              </a:ext>
            </a:extLst>
          </p:cNvPr>
          <p:cNvSpPr/>
          <p:nvPr/>
        </p:nvSpPr>
        <p:spPr>
          <a:xfrm>
            <a:off x="7402749" y="5431599"/>
            <a:ext cx="4511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</a:p>
          <a:p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Кузьмина Т.В., </a:t>
            </a:r>
            <a:r>
              <a:rPr lang="ru-RU" alt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Ласкина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7CC40FA-C1D4-4B6F-A637-D9D78338A431}"/>
              </a:ext>
            </a:extLst>
          </p:cNvPr>
          <p:cNvSpPr/>
          <p:nvPr/>
        </p:nvSpPr>
        <p:spPr>
          <a:xfrm>
            <a:off x="2071991" y="1108953"/>
            <a:ext cx="9212094" cy="1377175"/>
          </a:xfrm>
          <a:prstGeom prst="rect">
            <a:avLst/>
          </a:prstGeom>
          <a:noFill/>
          <a:ln>
            <a:noFill/>
            <a:round/>
          </a:ln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Потешки для детей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9F9A26-F4BD-4267-BB14-6C058CB98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438183"/>
          </a:xfrm>
        </p:spPr>
        <p:txBody>
          <a:bodyPr>
            <a:normAutofit/>
          </a:bodyPr>
          <a:lstStyle/>
          <a:p>
            <a:r>
              <a:rPr lang="ru-RU" alt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района Санкт-Петербурга </a:t>
            </a:r>
            <a:br>
              <a:rPr lang="ru-RU" altLang="ru-RU" dirty="0">
                <a:solidFill>
                  <a:schemeClr val="bg2"/>
                </a:solidFill>
                <a:latin typeface="Malgun Gothic" panose="020B0503020000020004" pitchFamily="34" charset="-127"/>
              </a:rPr>
            </a:b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CF565C0-A90F-4DC0-AD5E-FB5564C7ABD8}"/>
              </a:ext>
            </a:extLst>
          </p:cNvPr>
          <p:cNvSpPr/>
          <p:nvPr/>
        </p:nvSpPr>
        <p:spPr>
          <a:xfrm>
            <a:off x="6225147" y="6305745"/>
            <a:ext cx="691220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725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65AC2A9-E2A3-4A55-90EC-E08F4876B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2863DD-ED0B-436D-8E16-8ED9FC6A34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7060" y="2419905"/>
            <a:ext cx="3346882" cy="290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51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0.00092 L 0.06654 -0.04097 C 0.08047 -0.05 0.17852 0.04699 0.22461 0.04699 C 0.27057 0.04584 0.32852 -0.0537 0.34258 -0.04467 C 0.36484 -0.03148 0.52552 0.03241 0.54831 0.04584 " pathEditMode="relative" rAng="0" ptsTypes="AAAAA">
                                      <p:cBhvr>
                                        <p:cTn id="6" dur="4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9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FC4F0D-7520-44B0-9E2F-32F5076D935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0700E21-60E2-46AE-8212-B07DF7C790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97279" y="319596"/>
            <a:ext cx="2776327" cy="391505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A535D2-6811-48C3-9F43-B4E0BD26F1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734287"/>
            <a:ext cx="3382393" cy="404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2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338" accel="50000">
                                          <p:stCondLst>
                                            <p:cond delay="34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416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34">
                                          <p:stCondLst>
                                            <p:cond delay="341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45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45" tmFilter="0, 0; 0.125,0.2665; 0.25,0.4; 0.375,0.465; 0.5,0.5;  0.625,0.535; 0.75,0.6; 0.875,0.7335; 1,1">
                                          <p:stCondLst>
                                            <p:cond delay="124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22" tmFilter="0, 0; 0.125,0.2665; 0.25,0.4; 0.375,0.465; 0.5,0.5;  0.625,0.535; 0.75,0.6; 0.875,0.7335; 1,1">
                                          <p:stCondLst>
                                            <p:cond delay="248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7" tmFilter="0, 0; 0.125,0.2665; 0.25,0.4; 0.375,0.465; 0.5,0.5;  0.625,0.535; 0.75,0.6; 0.875,0.7335; 1,1">
                                          <p:stCondLst>
                                            <p:cond delay="310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8" accel="50000">
                                          <p:stCondLst>
                                            <p:cond delay="34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49">
                                          <p:stCondLst>
                                            <p:cond delay="1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311" decel="50000">
                                          <p:stCondLst>
                                            <p:cond delay="121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49">
                                          <p:stCondLst>
                                            <p:cond delay="24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311" decel="50000">
                                          <p:stCondLst>
                                            <p:cond delay="250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49">
                                          <p:stCondLst>
                                            <p:cond delay="30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311" decel="50000">
                                          <p:stCondLst>
                                            <p:cond delay="312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49">
                                          <p:stCondLst>
                                            <p:cond delay="339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311" decel="50000">
                                          <p:stCondLst>
                                            <p:cond delay="343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7C3458-BFCE-4D2B-94D2-2A790674BB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1999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DEE93CA-9DDD-4685-8307-4B02FCCAE97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65" y="1438059"/>
            <a:ext cx="3508704" cy="471404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B5E72D-B8E7-4DBC-881F-E0AF6B61A3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490" y="947057"/>
            <a:ext cx="4194581" cy="520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12 -0.30926 L -0.00156 -0.30185 L -0.01224 -0.28449 L 0.00456 -0.2713 L -0.01159 -0.25555 L 0.00769 -0.23148 L -0.0125 -0.22106 L 0.00951 -0.20741 L -0.01224 -0.18657 L 0.01315 -0.16898 L -0.01041 -0.1581 L 0.01628 -0.13912 L -0.01614 -0.11852 L 0.01315 -0.09884 L -0.01536 -0.0706 L 0.01992 -0.04838 L -0.02252 -0.0368 L 0.01276 -0.01782 L -0.02669 0.01366 L 0.01589 0.03195 L -0.02005 0.04861 L 0.02435 0.05787 L 0.02435 0.05833 " pathEditMode="relative" rAng="0" ptsTypes="AAA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" y="1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26B53B3-2675-44D1-A93E-FF15702076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9" y="1755930"/>
            <a:ext cx="10378502" cy="5102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5E065F-8BE0-4E98-B6A8-D9939E7B807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667" y="4896875"/>
            <a:ext cx="2195744" cy="192218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A9BEEC-45AB-4EE4-A1B7-48CE1BC0301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9" y="1"/>
            <a:ext cx="3160273" cy="175592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0024C9-CD2E-4726-91B9-DA60AC80D3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178" y="136217"/>
            <a:ext cx="2947610" cy="168370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36458F6-F46D-499A-B8A1-FAD5131C48A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620" y="5285778"/>
            <a:ext cx="4418604" cy="16553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0D945FF-0112-4A2A-848D-9719C025AF2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161" y="5402357"/>
            <a:ext cx="1451038" cy="1141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7BC3B75-6B5F-4D81-B21F-0328199EC2F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0667" y="5285777"/>
            <a:ext cx="2081588" cy="1655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100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D8D876-B96C-4596-BB5C-B03BA92EA2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837356-4135-419A-B10E-CED9E7589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потешками как жанром устного народного творчества. Воспитывать у детей любовь к потешкам.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7FC13E-A513-4A8E-B777-11797ABC0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интерес к русским народным потешкам.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слушать и отвечать на вопросы воспитателя, внимательно рассматривать иллюстрации.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Вызывать у детей эмоциональный отклик на художественное произведение.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84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CFC135-51A2-4CAE-8D62-394DEED809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818853-199D-42BC-A125-FA7011D21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55" y="74646"/>
            <a:ext cx="10515600" cy="1390260"/>
          </a:xfrm>
        </p:spPr>
        <p:txBody>
          <a:bodyPr>
            <a:norm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Актульность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1982AF-5935-48E8-A51D-54B65DF12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8514" y="1054359"/>
            <a:ext cx="8545286" cy="51226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Русский фольклор – одно из действенных и ярких средств, таящих огромные возможности. Знакомство с народными произведениями обогащает чувства и речь малышей, формирует отношение к окружающему миру, играет неоценимую роль во всестороннем развитии.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Целенаправленное и систематическое использование      произведений фольклора в детском саду позволяет заложить фундамент психофизического благополучия ребенка, определяющий успешность его общего развития в дошкольный период детства.</a:t>
            </a:r>
          </a:p>
        </p:txBody>
      </p:sp>
    </p:spTree>
    <p:extLst>
      <p:ext uri="{BB962C8B-B14F-4D97-AF65-F5344CB8AC3E}">
        <p14:creationId xmlns:p14="http://schemas.microsoft.com/office/powerpoint/2010/main" val="299159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302FE35-BFCD-49ED-97AF-2A0EE45564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26ACB0F-F605-4036-A55B-BCF66E67BB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7"/>
          <a:stretch/>
        </p:blipFill>
        <p:spPr>
          <a:xfrm>
            <a:off x="374072" y="2244436"/>
            <a:ext cx="4267201" cy="449926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6666DC-EB5E-40CD-BAAF-C0E3FAF0E9F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030" y="3020291"/>
            <a:ext cx="3866795" cy="394854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AC2DD5-846B-49F5-878D-13A980F3216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226" y="2964873"/>
            <a:ext cx="3747851" cy="377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4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302FE35-BFCD-49ED-97AF-2A0EE45564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26ACB0F-F605-4036-A55B-BCF66E67BB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7"/>
          <a:stretch/>
        </p:blipFill>
        <p:spPr>
          <a:xfrm>
            <a:off x="275800" y="2095349"/>
            <a:ext cx="4267201" cy="449926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462CC5-9D53-4E1D-A705-3CCAE1234A5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96" y="3043331"/>
            <a:ext cx="2235487" cy="391038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250886-30B0-4EF8-BC59-C6C3B651B3D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63" y="2993904"/>
            <a:ext cx="3297570" cy="377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64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FFD12A-702C-453D-BA70-BE6E3CB010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" y="368710"/>
            <a:ext cx="11956026" cy="64892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FDE550-A306-4EEA-9E68-1078243D393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986" y="684129"/>
            <a:ext cx="4124955" cy="415904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B6F5CDA-1634-4620-911F-7E77862456B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580" y="1125237"/>
            <a:ext cx="3640962" cy="371793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1FF623B-0D36-44CC-B689-4AE9E47EE73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3" y="0"/>
            <a:ext cx="11956025" cy="6695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977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942C41-5B3D-4AED-A1CB-727099FF3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6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D03F31A-950B-4693-A8CA-28725460DC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26ACB0F-F605-4036-A55B-BCF66E67BB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7"/>
          <a:stretch/>
        </p:blipFill>
        <p:spPr>
          <a:xfrm>
            <a:off x="3962399" y="1534998"/>
            <a:ext cx="4267201" cy="449926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95420D-1B69-4152-AC18-83E71F41567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974" y="3561736"/>
            <a:ext cx="4847303" cy="2957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C56039-75B4-4340-BBED-2F42A6D2AE3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23" y="3697543"/>
            <a:ext cx="4267200" cy="2957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693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CE395E-89D4-4118-83A3-4CA18058F9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8660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E0A2397-DB3F-4BF8-BF9B-5FD39225359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07" y="3058823"/>
            <a:ext cx="2237961" cy="3467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5B89512-F9F1-4F25-B3AB-DC33A4A5B1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1227"/>
            <a:ext cx="1794535" cy="26200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2B13BAE-FD1F-4693-BBD1-55CC75CEE41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42" y="3991227"/>
            <a:ext cx="2237961" cy="27494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3FFE7C2-65BF-4B44-B0E9-C989C847310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803" y="3834818"/>
            <a:ext cx="2105197" cy="29328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337A451-027E-4F55-BD89-2359AC354B3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002" y="3371542"/>
            <a:ext cx="2849699" cy="3467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240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650</TotalTime>
  <Words>496</Words>
  <Application>Microsoft Office PowerPoint</Application>
  <PresentationFormat>Широкоэкранный</PresentationFormat>
  <Paragraphs>100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Malgun Gothic</vt:lpstr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района Санкт-Петербурга  </vt:lpstr>
      <vt:lpstr>Цель: знакомить детей с потешками как жанром устного народного творчества. Воспитывать у детей любовь к потешкам.</vt:lpstr>
      <vt:lpstr>Актульность: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user user</cp:lastModifiedBy>
  <cp:revision>108</cp:revision>
  <dcterms:created xsi:type="dcterms:W3CDTF">2019-03-02T19:42:16Z</dcterms:created>
  <dcterms:modified xsi:type="dcterms:W3CDTF">2019-05-11T07:18:35Z</dcterms:modified>
</cp:coreProperties>
</file>