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62" r:id="rId2"/>
    <p:sldId id="257" r:id="rId3"/>
    <p:sldId id="264" r:id="rId4"/>
    <p:sldId id="265" r:id="rId5"/>
    <p:sldId id="266" r:id="rId6"/>
    <p:sldId id="263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6" d="100"/>
          <a:sy n="76" d="100"/>
        </p:scale>
        <p:origin x="-121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49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787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5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7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56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849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74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24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723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99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4A7BC-B13D-482A-ACF1-B831C2C8DD84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2782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td1.mycdn.me/image?id=850649323361&amp;t=20&amp;plc=WEB&amp;tkn=*PxCS5Z3wNHG-tuCnzhQQ8OoV2RE" TargetMode="External"/><Relationship Id="rId2" Type="http://schemas.openxmlformats.org/officeDocument/2006/relationships/hyperlink" Target="https://png.pngtree.com/element_origin_min_pic/16/12/24/49de3d88e57a869c878dcd94e016388a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tolimp.org/publication/tablichnoie-umnozhieniie-umnozhieniie-chisla-2-i-na-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3848" y="3714752"/>
            <a:ext cx="5440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Учитель:</a:t>
            </a:r>
          </a:p>
          <a:p>
            <a:pPr algn="r"/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Ермолова Марина Александровна</a:t>
            </a:r>
            <a:endParaRPr lang="ru-RU" sz="3200" dirty="0" smtClean="0">
              <a:solidFill>
                <a:srgbClr val="FFC000"/>
              </a:solidFill>
              <a:latin typeface="Monotype Corsiva" pitchFamily="66" charset="0"/>
            </a:endParaRPr>
          </a:p>
          <a:p>
            <a:pPr algn="r"/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МКОУ </a:t>
            </a:r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БО</a:t>
            </a:r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ОШ </a:t>
            </a:r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№ </a:t>
            </a:r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9</a:t>
            </a:r>
            <a:endParaRPr lang="ru-RU" sz="3200" dirty="0" smtClean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857232"/>
            <a:ext cx="62457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Тема урока</a:t>
            </a:r>
            <a:endParaRPr lang="ru-RU" sz="4400" b="1" dirty="0" smtClean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«Умножение числа 2 и на 2»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 класс</a:t>
            </a:r>
          </a:p>
          <a:p>
            <a:pPr algn="ctr"/>
            <a:endParaRPr lang="ru-RU" sz="4400" b="1" dirty="0" smtClean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ru-RU" sz="4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s://png.pngtree.com/element_origin_min_pic/16/12/24/49de3d88e57a869c878dcd94e016388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1" y="3933056"/>
            <a:ext cx="2976584" cy="246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6056" y="476672"/>
            <a:ext cx="79928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Математический </a:t>
            </a: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диктант</a:t>
            </a:r>
            <a:endParaRPr lang="ru-RU" sz="40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Batang" panose="02030600000101010101" pitchFamily="18" charset="-127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1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. Замените сумму 23+23+23+23+23 произведением.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2. Замените произведение 42*2 суммой.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3. Какое число повторяется слагаемым в произведении 56*30?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4. Сколько раз повторяется слагаемое в произведении 45*28?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5. Замените произведение 11*3 суммой и найдите ее значение.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6. Замените сумму 21+21+21+20+1 произведением.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7. Что больше: 15+15+15 или 15*2?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8. Запишите произведением предложение: число 6 повторяется слагаемым </a:t>
            </a:r>
            <a:r>
              <a:rPr lang="ru-RU" sz="2400" i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а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 раз.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9. 20*3=60. Найдите значение произведения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Batang" panose="02030600000101010101" pitchFamily="18" charset="-127"/>
              </a:rPr>
              <a:t> 20*4.</a:t>
            </a:r>
            <a:endParaRPr lang="ru-RU" sz="24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Batang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714612" y="492919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92696"/>
            <a:ext cx="5809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Таблица умножения числа 2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659285"/>
            <a:ext cx="47525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2+2=4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2+2+2=6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2+2+2+2=8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2+2+2+2+2=10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2+2+2+2+2+2=12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2+2+2+2+2+2+2+2=14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2+2+2+2+2+2+2+2+2=16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2+2+2+2+2+2+2+2+2+2=18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63680" y="1678207"/>
            <a:ext cx="16206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2*2=4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2*3=6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2*4=8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2*5=10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2*6=12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2*7=14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2*8=16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2*9=18</a:t>
            </a:r>
          </a:p>
        </p:txBody>
      </p:sp>
    </p:spTree>
    <p:extLst>
      <p:ext uri="{BB962C8B-B14F-4D97-AF65-F5344CB8AC3E}">
        <p14:creationId xmlns:p14="http://schemas.microsoft.com/office/powerpoint/2010/main" val="358250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714612" y="492919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92696"/>
            <a:ext cx="5195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Таблица умножения на 2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6520" y="1820655"/>
            <a:ext cx="16561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3+3=6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4+4=8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5+5=10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6+6=12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7+7=14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8+8=16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9+9=18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178987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3*2=6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4*2=8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5*2=10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6*2=12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7*2=14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8*2=16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9*2=18</a:t>
            </a:r>
          </a:p>
        </p:txBody>
      </p:sp>
    </p:spTree>
    <p:extLst>
      <p:ext uri="{BB962C8B-B14F-4D97-AF65-F5344CB8AC3E}">
        <p14:creationId xmlns:p14="http://schemas.microsoft.com/office/powerpoint/2010/main" val="219859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714612" y="492919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92696"/>
            <a:ext cx="5993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Таблица умножения  2 и на 2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34656" y="2084286"/>
            <a:ext cx="15841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3*2=6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4*2=8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5*2=10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6*2=12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7*2=14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8*2=16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9*2=18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078" y="1484080"/>
            <a:ext cx="1749704" cy="3779848"/>
          </a:xfrm>
          <a:prstGeom prst="rect">
            <a:avLst/>
          </a:prstGeom>
        </p:spPr>
      </p:pic>
      <p:pic>
        <p:nvPicPr>
          <p:cNvPr id="2050" name="Picture 2" descr="http://itd1.mycdn.me/image?id=850649323361&amp;t=20&amp;plc=WEB&amp;tkn=*PxCS5Z3wNHG-tuCnzhQQ8OoV2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135" y="3212976"/>
            <a:ext cx="2559037" cy="244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32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500042"/>
            <a:ext cx="800105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Самооценка работы на уроке: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«На пользу ли пошёл мне урок?»</a:t>
            </a:r>
          </a:p>
          <a:p>
            <a:pPr algn="ctr"/>
            <a:endParaRPr lang="ru-RU" sz="3600" dirty="0" smtClean="0">
              <a:solidFill>
                <a:srgbClr val="00B0F0"/>
              </a:solidFill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Я повторил(а) …</a:t>
            </a:r>
          </a:p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Я </a:t>
            </a: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учился(ась) …</a:t>
            </a:r>
          </a:p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У меня … (получалось всё, остались некоторые вопросы, возникли большие трудности)</a:t>
            </a:r>
          </a:p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Мне было … (интересно, скучно)</a:t>
            </a:r>
          </a:p>
          <a:p>
            <a:pPr algn="ctr"/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https://png.pngtree.com/element_origin_min_pic/16/12/24/49de3d88e57a869c878dcd94e016388a.jpg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http://itd1.mycdn.me/image?id=850649323361&amp;t=20&amp;plc=WEB&amp;tkn=*PxCS5Z3wNHG-tuCnzhQQ8OoV2RE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https://intolimp.org/publication/tablichnoie-umnozhieniie-umnozhieniie-chisla-2-i-na-2.html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033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213</Words>
  <Application>Microsoft Office PowerPoint</Application>
  <PresentationFormat>Экран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35</cp:revision>
  <dcterms:created xsi:type="dcterms:W3CDTF">2013-03-31T08:42:28Z</dcterms:created>
  <dcterms:modified xsi:type="dcterms:W3CDTF">2019-05-11T11:49:34Z</dcterms:modified>
</cp:coreProperties>
</file>