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0" r:id="rId6"/>
    <p:sldId id="261" r:id="rId7"/>
    <p:sldId id="262" r:id="rId8"/>
    <p:sldId id="259" r:id="rId9"/>
    <p:sldId id="278" r:id="rId10"/>
    <p:sldId id="263" r:id="rId11"/>
    <p:sldId id="265" r:id="rId12"/>
    <p:sldId id="266" r:id="rId13"/>
    <p:sldId id="267" r:id="rId14"/>
    <p:sldId id="276" r:id="rId15"/>
    <p:sldId id="268" r:id="rId16"/>
    <p:sldId id="269" r:id="rId17"/>
    <p:sldId id="270" r:id="rId18"/>
    <p:sldId id="273" r:id="rId19"/>
    <p:sldId id="271" r:id="rId20"/>
    <p:sldId id="274" r:id="rId21"/>
    <p:sldId id="272" r:id="rId22"/>
    <p:sldId id="275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5E22-F8C6-4C48-8829-FB1F09B82FF6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0AA8-8AA5-4996-BED7-A7DD9A5A5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5E22-F8C6-4C48-8829-FB1F09B82FF6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0AA8-8AA5-4996-BED7-A7DD9A5A5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5E22-F8C6-4C48-8829-FB1F09B82FF6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0AA8-8AA5-4996-BED7-A7DD9A5A5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5E22-F8C6-4C48-8829-FB1F09B82FF6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0AA8-8AA5-4996-BED7-A7DD9A5A5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5E22-F8C6-4C48-8829-FB1F09B82FF6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0AA8-8AA5-4996-BED7-A7DD9A5A5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5E22-F8C6-4C48-8829-FB1F09B82FF6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0AA8-8AA5-4996-BED7-A7DD9A5A5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5E22-F8C6-4C48-8829-FB1F09B82FF6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0AA8-8AA5-4996-BED7-A7DD9A5A5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5E22-F8C6-4C48-8829-FB1F09B82FF6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0AA8-8AA5-4996-BED7-A7DD9A5A5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5E22-F8C6-4C48-8829-FB1F09B82FF6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0AA8-8AA5-4996-BED7-A7DD9A5A5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5E22-F8C6-4C48-8829-FB1F09B82FF6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0AA8-8AA5-4996-BED7-A7DD9A5A5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E5E22-F8C6-4C48-8829-FB1F09B82FF6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0AA8-8AA5-4996-BED7-A7DD9A5A5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E5E22-F8C6-4C48-8829-FB1F09B82FF6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20AA8-8AA5-4996-BED7-A7DD9A5A5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0;&#1076;&#1084;&#1080;&#1085;&#1080;&#1089;&#1090;&#1088;&#1072;&#1090;&#1086;&#1088;\Music\&#1054;&#1089;&#1077;&#1090;&#1080;&#1085;&#1089;&#1082;&#1080;&#1077;%20&#1084;&#1077;&#1083;&#1086;&#1076;&#1080;&#1080;\001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428604"/>
            <a:ext cx="5357850" cy="147002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err="1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Гайто</a:t>
            </a:r>
            <a:r>
              <a:rPr lang="ru-RU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Газданов</a:t>
            </a:r>
            <a:r>
              <a:rPr lang="ru-RU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905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(1903 - 1971)</a:t>
            </a:r>
            <a:endParaRPr lang="ru-RU" b="1" dirty="0">
              <a:ln w="1905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истратор\Documents\Г. Газданов\Газданов_vie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071678"/>
            <a:ext cx="2690813" cy="364482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571868" y="2143116"/>
            <a:ext cx="535785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Мне говорят, что нужно уезжать.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/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</a:b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Да-да. Благодарю. Я собираюсь.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/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</a:b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Да-да. Я понимаю. Провожать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/>
            </a:r>
            <a:b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</a:b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не следует. Да, я не потеряюсь.</a:t>
            </a:r>
          </a:p>
        </p:txBody>
      </p:sp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E3DACB"/>
              </a:clrFrom>
              <a:clrTo>
                <a:srgbClr val="E3DACB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929322" y="4214818"/>
            <a:ext cx="2143140" cy="2324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айто Газданов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57166"/>
            <a:ext cx="3786214" cy="5286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Lef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Гайто Газданов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3857652" cy="5286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ight"/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57158" y="6072206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Гайто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Газданов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1911 год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628" y="5786454"/>
            <a:ext cx="3929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Гайто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Газданов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 младшей сестрой Риммой, 1910 год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айто Газданов. Выпускник гимназии. Болгария, г. Шумен, август 1923 г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3214710" cy="53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4" name="Picture 2" descr="http://www.mk.ru/upload/iblock/387/3873a1c8f817c617d2fab5a642187e75.jpg"/>
          <p:cNvPicPr>
            <a:picLocks noChangeAspect="1" noChangeArrowheads="1"/>
          </p:cNvPicPr>
          <p:nvPr/>
        </p:nvPicPr>
        <p:blipFill>
          <a:blip r:embed="rId3"/>
          <a:srcRect l="22059" r="20588"/>
          <a:stretch>
            <a:fillRect/>
          </a:stretch>
        </p:blipFill>
        <p:spPr bwMode="auto">
          <a:xfrm>
            <a:off x="5643570" y="0"/>
            <a:ext cx="1785950" cy="2266951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6" name="Picture 2" descr="C:\Users\Администратор\Documents\Г. Газданов\52093086_Gayto_Gazdanov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1928802"/>
            <a:ext cx="2120292" cy="2900360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7" name="Picture 3" descr="C:\Users\Администратор\Documents\Г. Газданов\Газданов_view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6578" y="1785926"/>
            <a:ext cx="2071702" cy="2806214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TextBox 5"/>
          <p:cNvSpPr txBox="1"/>
          <p:nvPr/>
        </p:nvSpPr>
        <p:spPr>
          <a:xfrm>
            <a:off x="4929190" y="4714884"/>
            <a:ext cx="37147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Segoe Print" pitchFamily="2" charset="0"/>
              </a:rPr>
              <a:t>	…</a:t>
            </a:r>
            <a:r>
              <a:rPr lang="ru-RU" b="1" i="1" dirty="0" smtClean="0">
                <a:latin typeface="Georgia" pitchFamily="18" charset="0"/>
              </a:rPr>
              <a:t>У каждого человека есть две жизни. Первая та, которую он имеет. Другая же та, которую ему должно иметь…</a:t>
            </a:r>
          </a:p>
          <a:p>
            <a:pPr algn="r"/>
            <a:r>
              <a:rPr lang="ru-RU" i="1" dirty="0" smtClean="0">
                <a:latin typeface="Georgia" pitchFamily="18" charset="0"/>
              </a:rPr>
              <a:t>Г. </a:t>
            </a:r>
            <a:r>
              <a:rPr lang="ru-RU" i="1" dirty="0" err="1" smtClean="0">
                <a:latin typeface="Georgia" pitchFamily="18" charset="0"/>
              </a:rPr>
              <a:t>Газданов</a:t>
            </a:r>
            <a:endParaRPr lang="ru-RU" i="1" dirty="0">
              <a:latin typeface="Georgia" pitchFamily="18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darial-online.ru/2003_3/gallery/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71612"/>
            <a:ext cx="4214842" cy="45720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4578" name="Picture 2" descr="http://nslib.tmweb.ru/images/france_russia/2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1797916" cy="2643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580" name="Picture 4" descr="http://nslib.tmweb.ru/images/france_russia/2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428604"/>
            <a:ext cx="2028217" cy="28756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://kolyan.net/uploads/posts/2011-07/thumbs/1311789600_3c0fd1c9c4f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664" cy="68580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5604" name="Picture 4" descr="http://www.edu54.ru/sites/default/files/images/2011/01/c6bf4f3af35530acf5aac1cd50663ff1efb64e45.preview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A87CB1"/>
              </a:clrFrom>
              <a:clrTo>
                <a:srgbClr val="A87CB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42852"/>
            <a:ext cx="321471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7" name="Picture 7" descr="C:\Users\Администратор\Documents\Г. Газданов\gazdanov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715140" y="285728"/>
            <a:ext cx="2133600" cy="2762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kolyan.net/uploads/posts/2011-07/thumbs/1311789600_3c0fd1c9c4f1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664" cy="68580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026" name="Picture 2" descr="http://hungryshark.ru/wp-content/uploads/2013/11/6a00e54f91645288340128777c6e4e970c-800wi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283238"/>
            <a:ext cx="5643602" cy="340896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Администратор\Documents\Г. Газданов\0013718_Диенеш Ласло_Гайто Газданов Жизнь и творчеств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2589383" cy="37804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6627" name="Picture 3" descr="C:\Users\Администратор\Documents\Г. Газданов\1355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786058"/>
            <a:ext cx="2398147" cy="37890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6629" name="Picture 5" descr="C:\Users\Администратор\Documents\Г. Газданов\10000100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42852"/>
            <a:ext cx="2643174" cy="39251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Администратор\Documents\Г. Газданов\9981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000108"/>
            <a:ext cx="3181365" cy="3006244"/>
          </a:xfrm>
          <a:prstGeom prst="rect">
            <a:avLst/>
          </a:prstGeom>
          <a:noFill/>
        </p:spPr>
      </p:pic>
      <p:pic>
        <p:nvPicPr>
          <p:cNvPr id="27651" name="Picture 3" descr="C:\Users\Администратор\Documents\Г. Газданов\9785222012062-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428868"/>
            <a:ext cx="2540000" cy="3911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7653" name="Picture 5" descr="C:\Users\Администратор\Documents\Г. Газданов\61808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214290"/>
            <a:ext cx="2809623" cy="423865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Администратор\Documents\Г. Газданов\12457888z1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3813512" cy="428628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8675" name="Picture 3" descr="C:\Users\Администратор\Documents\Г. Газданов\1276511419_vecher-u-kly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3350" y="357166"/>
            <a:ext cx="3351262" cy="54245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Кабинет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Гайто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Газданова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Париже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абинет Г.Газданова в Париже. Фотография Л.Диенеша, 1975 г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00240"/>
            <a:ext cx="5429288" cy="3857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72074"/>
            <a:ext cx="8229600" cy="11430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Гайто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Газданов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с женой Фаиной Дмитриевной </a:t>
            </a:r>
            <a:r>
              <a:rPr lang="ru-RU" sz="36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Ламзаки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" name="Рисунок 3" descr="http://www.rp-net.ru/images/book/zhen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071546"/>
            <a:ext cx="5000660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yourway.org.ua/image/950871dd473eef96cf3aa50f62d4bd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img01.chitalnya.ru/upload/255/309269899968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xit" presetSubtype="12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8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0000">
              <a:schemeClr val="tx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айто Газданов. Мюнхен 1968 г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4000496" cy="52149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357686" y="571480"/>
            <a:ext cx="45720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Segoe Script" pitchFamily="34" charset="0"/>
              </a:rPr>
              <a:t>	</a:t>
            </a:r>
            <a:r>
              <a:rPr lang="ru-RU" sz="2400" b="1" dirty="0" smtClean="0">
                <a:solidFill>
                  <a:schemeClr val="bg1"/>
                </a:solidFill>
                <a:latin typeface="Segoe Script" pitchFamily="34" charset="0"/>
              </a:rPr>
              <a:t>«Я пишу это письмо с просьбой о содействии. Я хочу вернуться в СССР, и если бы Вы нашли возможным оказать мне в этом поддержку, я был бы Вам глубоко признателен…» </a:t>
            </a:r>
            <a:endParaRPr lang="ru-RU" sz="24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2000"/>
            <a:lum/>
          </a:blip>
          <a:srcRect/>
          <a:stretch>
            <a:fillRect l="-5000" t="-5000" r="-6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дминистратор\Documents\Г. Газданов\117525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2285992"/>
            <a:ext cx="2754421" cy="428754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Picture 4" descr="C:\Users\Администратор\Documents\Г. Газданов\32628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2428892" cy="373008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hrono.ru/img/illyustr/gaito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928670"/>
            <a:ext cx="6929486" cy="47149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Администратор\Documents\Г. Газданов\81847620_30f1ab0f37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2352071" y="-66111"/>
            <a:ext cx="3876292" cy="6723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aint-petersburg.ru/i/photo_img_small/36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67153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388" name="Picture 4" descr="http://img0.liveinternet.ru/images/foto/b/3/apps/0/643/643686_26199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-357238"/>
            <a:ext cx="10015052" cy="721523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xit" presetSubtype="1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Улица Правды (бывшая Кабинетская), дом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5286412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28794" y="3357562"/>
            <a:ext cx="6929486" cy="3385542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Дом, где родился </a:t>
            </a:r>
            <a:r>
              <a:rPr kumimoji="0" lang="ru-RU" sz="28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Г.И.Газданов</a:t>
            </a:r>
            <a:r>
              <a:rPr kumimoji="0" lang="ru-RU" sz="2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где прошли первые четыре года его жизни. Санкт-Петербург, улица Правды (бывшая Кабинетская), дом 7. До 1917 года дом принадлежал </a:t>
            </a:r>
            <a:r>
              <a:rPr kumimoji="0" lang="ru-RU" sz="28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Абациевым</a:t>
            </a:r>
            <a:r>
              <a:rPr kumimoji="0" lang="ru-RU" sz="2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семье матери писателя. </a:t>
            </a:r>
            <a:r>
              <a:rPr kumimoji="0" lang="ru-RU" sz="28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Газдановы</a:t>
            </a:r>
            <a:r>
              <a:rPr kumimoji="0" lang="ru-RU" sz="28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занимали четвертый этаж.</a:t>
            </a:r>
            <a:endParaRPr kumimoji="0" lang="ru-RU" sz="28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AM_02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7414" name="Picture 6" descr="http://www.roadplanet.ru/img/reports/1071/img/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7865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842965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5" presetClass="exit" presetSubtype="10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8" presetClass="exit" presetSubtype="1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mg3.nnm.me/b/3/0/5/d/b305d11d1f1324bf936f7a0611a7261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0" name="Picture 4" descr="http://s11.radikal.ru/i184/1006/71/8e62a3a2845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1781" y="0"/>
            <a:ext cx="9185781" cy="6858000"/>
          </a:xfrm>
          <a:prstGeom prst="rect">
            <a:avLst/>
          </a:prstGeom>
          <a:noFill/>
        </p:spPr>
      </p:pic>
      <p:pic>
        <p:nvPicPr>
          <p:cNvPr id="19463" name="Picture 7" descr="http://www.stihi.ru/pics/2013/05/21/2286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CFDAEE"/>
              </a:clrFrom>
              <a:clrTo>
                <a:srgbClr val="CFDA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142852"/>
            <a:ext cx="3643338" cy="2732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3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087 0.02801 L -0.45087 0.19467 C -0.45087 0.26944 -0.38194 0.36134 -0.32587 0.36134 L -0.20087 0.36134 " pathEditMode="relative" rAng="0" ptsTypes="FfFF">
                                      <p:cBhvr>
                                        <p:cTn id="13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6" presetClass="entr" presetSubtype="2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9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500"/>
                            </p:stCondLst>
                            <p:childTnLst>
                              <p:par>
                                <p:cTn id="35" presetID="19" presetClass="exit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8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s55.radikal.ru/i148/1103/08/e1b86a46b95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http://s002.radikal.ru/i198/1101/80/293df33a1d8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079176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15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5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ма Гайто Газданова. Пятигорск 1926 г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66"/>
            <a:ext cx="2286016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Администратор\Pictures\Мои сканированные изображения\сканирование0014.jpg"/>
          <p:cNvPicPr>
            <a:picLocks noChangeAspect="1" noChangeArrowheads="1"/>
          </p:cNvPicPr>
          <p:nvPr/>
        </p:nvPicPr>
        <p:blipFill>
          <a:blip r:embed="rId3" cstate="email">
            <a:lum bright="-10000" contrast="-10000"/>
          </a:blip>
          <a:srcRect/>
          <a:stretch>
            <a:fillRect/>
          </a:stretch>
        </p:blipFill>
        <p:spPr bwMode="auto">
          <a:xfrm>
            <a:off x="4929190" y="857232"/>
            <a:ext cx="3200422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4357686" y="4143380"/>
            <a:ext cx="4572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Отец писателя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Иван Сергеевич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Газданов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5657671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Мать писателя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Вера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Николаевна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Абациева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ера Николаевна Абациева (мать писателя) с сыном. Около 1905 г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642918"/>
            <a:ext cx="5786478" cy="45720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101600">
              <a:schemeClr val="bg1">
                <a:lumMod val="65000"/>
                <a:alpha val="6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143108" y="5786454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Мать писателя с сыном, 1905 год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46</Words>
  <Application>Microsoft Office PowerPoint</Application>
  <PresentationFormat>Экран (4:3)</PresentationFormat>
  <Paragraphs>15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Гайто Газданов (1903 - 1971)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Кабинет Гайто Газданова в Париже</vt:lpstr>
      <vt:lpstr>Гайто Газданов с женой Фаиной Дмитриевной Ламзаки. 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Гайто Газданов (1903 - 1971)</dc:title>
  <dc:creator>Пользователь Windows</dc:creator>
  <cp:lastModifiedBy>Пользователь Windows</cp:lastModifiedBy>
  <cp:revision>38</cp:revision>
  <dcterms:created xsi:type="dcterms:W3CDTF">2013-12-15T09:39:20Z</dcterms:created>
  <dcterms:modified xsi:type="dcterms:W3CDTF">2019-05-11T10:48:40Z</dcterms:modified>
</cp:coreProperties>
</file>