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85728"/>
            <a:ext cx="7786742" cy="857256"/>
          </a:xfrm>
        </p:spPr>
        <p:txBody>
          <a:bodyPr>
            <a:normAutofit fontScale="90000"/>
          </a:bodyPr>
          <a:lstStyle/>
          <a:p>
            <a:r>
              <a:rPr lang="ru-RU" sz="3200" dirty="0" err="1" smtClean="0"/>
              <a:t>Айбечский</a:t>
            </a:r>
            <a:r>
              <a:rPr lang="ru-RU" sz="3200" dirty="0" smtClean="0"/>
              <a:t> детский сад «Аистенок»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1785926"/>
            <a:ext cx="6400800" cy="17526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</a:rPr>
              <a:t>Праздники в ясельной группе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Новая папка (5)\KUVB76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5500" y="127000"/>
            <a:ext cx="4953000" cy="6604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cer\Desktop\Новая папка (5)\SVLN38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5500" y="127000"/>
            <a:ext cx="4953000" cy="6604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cer\Desktop\Новая папка (5)\OMBD18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5500" y="127000"/>
            <a:ext cx="4953000" cy="6604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cer\Desktop\Новая папка (5)\XMYN09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5500" y="127000"/>
            <a:ext cx="4953000" cy="6604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cer\Desktop\Новая папка (5)\BZHA79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00" y="952500"/>
            <a:ext cx="6604000" cy="4953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cer\Desktop\Новая папка (5)\IFIV14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95500" y="127000"/>
            <a:ext cx="4953000" cy="6604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cer\Desktop\Новая папка (5)\LTXI68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00" y="952500"/>
            <a:ext cx="6604000" cy="49530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cer\Desktop\Новая папка (5)\CZWH48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70000" y="952500"/>
            <a:ext cx="6604000" cy="4953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</TotalTime>
  <Words>10</Words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Айбечский детский сад «Аистенок»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Айбечский детский сад «Аистенок»</dc:title>
  <dc:creator>acer</dc:creator>
  <cp:lastModifiedBy>acer</cp:lastModifiedBy>
  <cp:revision>2</cp:revision>
  <dcterms:created xsi:type="dcterms:W3CDTF">2019-04-07T11:06:16Z</dcterms:created>
  <dcterms:modified xsi:type="dcterms:W3CDTF">2019-04-07T11:22:22Z</dcterms:modified>
</cp:coreProperties>
</file>