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256B57-AE2B-4E51-97DF-E4149F944EBE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40E5751-FAB5-49E8-9144-163DD191E6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1844824"/>
            <a:ext cx="4212976" cy="244827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440-летию </a:t>
            </a:r>
            <a:br>
              <a:rPr lang="ru-RU" sz="2800" dirty="0" smtClean="0"/>
            </a:br>
            <a:r>
              <a:rPr lang="ru-RU" sz="2800" dirty="0" smtClean="0"/>
              <a:t>явления </a:t>
            </a:r>
            <a:br>
              <a:rPr lang="ru-RU" sz="2800" dirty="0" smtClean="0"/>
            </a:br>
            <a:r>
              <a:rPr lang="ru-RU" sz="2800" dirty="0" smtClean="0"/>
              <a:t>Казанской иконы Божией Матери в Казани</a:t>
            </a:r>
            <a:endParaRPr lang="ru-RU" sz="2800" dirty="0"/>
          </a:p>
        </p:txBody>
      </p:sp>
      <p:pic>
        <p:nvPicPr>
          <p:cNvPr id="23554" name="Picture 2" descr="https://i.pinimg.com/736x/c2/1f/ee/c21fee166878f19e2001583b60a236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620688"/>
            <a:ext cx="4320480" cy="5154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nemorozhschool.ucoz.ua/foto09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620688"/>
            <a:ext cx="5256584" cy="4947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683568" y="5589240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Вот такие замечательные сувениры  остались у участников нашей встречи…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cdn2.arhivurokov.ru/multiurok/html/2018/06/09/s_5b1bdbc5a6e11/img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5133" y="908720"/>
            <a:ext cx="8346819" cy="4878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5536" y="5949280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Много лет тому назад Казань пострадала от страшного пожара..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td3.mycdn.me/image?id=837635407834&amp;t=20&amp;plc=WEB&amp;tkn=*2SFiVVnucDDa7iMvi0_Jy3q7o0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268760"/>
            <a:ext cx="3888432" cy="5396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3528" y="47667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Дочери стрельца Даниила Онучина, Матроне…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3356992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…явилась во сне Богоматерь и повелела, чтобы в указанном месте взяли скрытую в земле Её икону.</a:t>
            </a:r>
            <a:endParaRPr lang="ru-RU" dirty="0"/>
          </a:p>
        </p:txBody>
      </p:sp>
      <p:pic>
        <p:nvPicPr>
          <p:cNvPr id="7" name="Picture 2" descr="https://i.ytimg.com/vi/4h2N-UKB0L8/maxresdefaul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476672"/>
            <a:ext cx="4480497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Kazan mosc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764704"/>
            <a:ext cx="4392488" cy="5327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…когда девочка взялась за заступи стала копать около печи, появилась икона Богоматери…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6021288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…лик иконы был ясный, нисколько не пострадавший от огня.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AutoShape 4" descr="https://pastvu.com/_p/a/9/z/z/9zzq1155zndrzl0xw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s://pastvu.com/_p/a/9/z/z/9zzq1155zndrzl0xw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s://pastvu.com/_p/a/9/z/z/9zzq1155zndrzl0xw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2" name="Picture 10" descr="https://geocaching.su/photos/areas/486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340768"/>
            <a:ext cx="8444259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84" name="AutoShape 12" descr="https://pastvu.com/_p/a/9/z/z/9zzq1155zndrzl0xw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395536" y="332656"/>
            <a:ext cx="83529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Устроили 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месте явления храм в честь Казанской иконы Божией Матери,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и поместили святую икону, и основать женский монастырь.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Матрона и ее мать, послужившие обретению святыни, приняли постриг в этой обители.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s://www.personalguide.ru/dir_images/photo_file_83660_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620688"/>
            <a:ext cx="8916954" cy="5940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Казанский Богородичный монастырь в наши дни…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4" name="Picture 6" descr="https://i.pinimg.com/originals/16/ae/08/16ae0872375b6218473ea6526a055d6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6" y="476672"/>
            <a:ext cx="5472608" cy="6216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79512" y="2708920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Одна из чудотворных икон Казанской иконы Божией Матери находиться Богоявленском Кафедральном соборе в Елохове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n-domodedovo.ru/upload/page/488/80988_picture_ea66c3ed6082dda97722966b3142fdd1319c35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836712"/>
            <a:ext cx="6953250" cy="4591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043608" y="5589240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Чудотворная икона  Казанской Божией Матери в Казанском Кафедральном Соборе Санкт-Петербурга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ic.pics.livejournal.com/natalba/35087386/171280/171280_9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620688"/>
            <a:ext cx="4608512" cy="57786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Чудотворная </a:t>
            </a:r>
            <a:r>
              <a:rPr lang="ru-RU" dirty="0" err="1"/>
              <a:t>Вязниковская</a:t>
            </a:r>
            <a:r>
              <a:rPr lang="ru-RU" dirty="0"/>
              <a:t> Казанская икона Божией Матери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177</TotalTime>
  <Words>149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440-летию  явления  Казанской иконы Божией Матери в Казани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440-летию явления Казанской иконы Божией Матери в Казани</dc:title>
  <dc:creator>Amd</dc:creator>
  <cp:lastModifiedBy>Amd</cp:lastModifiedBy>
  <cp:revision>18</cp:revision>
  <dcterms:created xsi:type="dcterms:W3CDTF">2019-04-06T15:23:01Z</dcterms:created>
  <dcterms:modified xsi:type="dcterms:W3CDTF">2019-05-12T16:32:54Z</dcterms:modified>
</cp:coreProperties>
</file>