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74" r:id="rId2"/>
    <p:sldId id="276" r:id="rId3"/>
    <p:sldId id="277" r:id="rId4"/>
    <p:sldId id="278" r:id="rId5"/>
    <p:sldId id="279" r:id="rId6"/>
    <p:sldId id="280" r:id="rId7"/>
    <p:sldId id="28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AE209-04E3-491E-B415-CCA688B05B96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5184A-B9FA-432A-ACF7-A0940084C6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916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5184A-B9FA-432A-ACF7-A0940084C6C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1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02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94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348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98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386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06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660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2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46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80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FC9FC85-2D04-46E1-B72B-63DF8E6C3DA5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A68FD17-1FB7-463B-9DC8-899BEC39AF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89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fa.bezformata.ru/content/image18218849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620688"/>
            <a:ext cx="729732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38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188640"/>
            <a:ext cx="446449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4145" algn="ctr"/>
            <a:r>
              <a:rPr lang="ru-RU" i="1" dirty="0">
                <a:solidFill>
                  <a:srgbClr val="0070C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означает </a:t>
            </a:r>
            <a:r>
              <a:rPr lang="ru-RU" i="1" dirty="0" smtClean="0">
                <a:solidFill>
                  <a:srgbClr val="0070C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i="1" dirty="0">
                <a:solidFill>
                  <a:srgbClr val="0070C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аутизм»?</a:t>
            </a:r>
            <a:endParaRPr lang="ru-RU" sz="1400" dirty="0">
              <a:solidFill>
                <a:srgbClr val="0070C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44145" algn="just"/>
            <a:r>
              <a:rPr lang="ru-RU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Аутизм</a:t>
            </a:r>
            <a:r>
              <a:rPr lang="ru-RU" sz="16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иной способ мыслить и </a:t>
            </a:r>
            <a:r>
              <a:rPr lang="ru-RU" sz="16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жить. Ребёнок </a:t>
            </a:r>
            <a:r>
              <a:rPr lang="ru-RU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аутизмом по-своему особенный, родители, братья и сестры его очень любят. </a:t>
            </a:r>
            <a:endParaRPr lang="ru-RU" sz="1600" dirty="0" smtClean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44145" algn="just"/>
            <a:r>
              <a:rPr lang="ru-RU" sz="16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такого ребёнка есть интересы</a:t>
            </a:r>
            <a:r>
              <a:rPr lang="ru-RU" sz="16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и у тебя, например, плавание, просмотр фильмов или коллекционирование марок.</a:t>
            </a:r>
            <a:endParaRPr lang="ru-RU" sz="1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44145" algn="just"/>
            <a:endParaRPr lang="ru-RU" i="1" dirty="0" smtClean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pannoplus.ru/wp-content/uploads/2013/10/1944_0h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0967"/>
            <a:ext cx="4109729" cy="2596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5008" y="3081740"/>
            <a:ext cx="853345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44145" algn="ctr"/>
            <a:r>
              <a:rPr lang="ru-RU" i="1" dirty="0">
                <a:solidFill>
                  <a:srgbClr val="0070C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Несколько фактов об аутизме</a:t>
            </a:r>
            <a:r>
              <a:rPr lang="ru-RU" i="1" dirty="0" smtClean="0">
                <a:solidFill>
                  <a:srgbClr val="0070C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R="144145" algn="ctr"/>
            <a:endParaRPr lang="ru-RU" sz="1600" dirty="0">
              <a:solidFill>
                <a:srgbClr val="0070C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44145" lvl="0" algn="just">
              <a:buSzPts val="1100"/>
              <a:buFont typeface="Wingdings" panose="05000000000000000000" pitchFamily="2" charset="2"/>
              <a:buChar char=""/>
            </a:pPr>
            <a:r>
              <a:rPr lang="ru-RU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это не болезнь, им невозможно заразиться;</a:t>
            </a:r>
            <a:endParaRPr lang="ru-RU" sz="1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44145" lvl="0" algn="just">
              <a:buSzPts val="1100"/>
              <a:buFont typeface="Wingdings" panose="05000000000000000000" pitchFamily="2" charset="2"/>
              <a:buChar char=""/>
            </a:pPr>
            <a:r>
              <a:rPr lang="ru-RU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люди рождаются с аутизмом и это на всю жизнь;</a:t>
            </a:r>
            <a:endParaRPr lang="ru-RU" sz="1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44145" lvl="0" algn="just">
              <a:buSzPts val="1100"/>
              <a:buFont typeface="Wingdings" panose="05000000000000000000" pitchFamily="2" charset="2"/>
              <a:buChar char=""/>
            </a:pPr>
            <a:r>
              <a:rPr lang="ru-RU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многие из них так же, как и вы, когда вырастут, найдут работу и заведут свои семьи;</a:t>
            </a:r>
            <a:endParaRPr lang="ru-RU" sz="1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44145" lvl="0" algn="just">
              <a:buSzPts val="1100"/>
              <a:buFont typeface="Wingdings" panose="05000000000000000000" pitchFamily="2" charset="2"/>
              <a:buChar char=""/>
            </a:pPr>
            <a:r>
              <a:rPr lang="ru-RU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люди с аутизмом видят, слышат и  чувствуют  не так, как вы: звуки кажутся им более громкими, цвета и  освещение – слишком ярким, а прикосновение другого человека – </a:t>
            </a:r>
            <a:r>
              <a:rPr lang="ru-RU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болезненным.</a:t>
            </a:r>
            <a:endParaRPr lang="ru-RU" sz="1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73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078834"/>
              </p:ext>
            </p:extLst>
          </p:nvPr>
        </p:nvGraphicFramePr>
        <p:xfrm>
          <a:off x="4067944" y="404664"/>
          <a:ext cx="4824536" cy="5688632"/>
        </p:xfrm>
        <a:graphic>
          <a:graphicData uri="http://schemas.openxmlformats.org/drawingml/2006/table">
            <a:tbl>
              <a:tblPr/>
              <a:tblGrid>
                <a:gridCol w="4824536"/>
              </a:tblGrid>
              <a:tr h="5688632">
                <a:tc>
                  <a:txBody>
                    <a:bodyPr/>
                    <a:lstStyle/>
                    <a:p>
                      <a:pPr marL="0" marR="14414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solidFill>
                            <a:srgbClr val="0070C0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вести себя? </a:t>
                      </a:r>
                      <a:endParaRPr lang="ru-RU" sz="1600" dirty="0">
                        <a:solidFill>
                          <a:srgbClr val="0070C0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14414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14414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Помни, что люди с аутизмом не так сильно отличаются от </a:t>
                      </a: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тебя: </a:t>
                      </a:r>
                    </a:p>
                    <a:p>
                      <a:pPr marL="285750" marR="144145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так </a:t>
                      </a: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же, как и ты, они могут делать что-то лучше </a:t>
                      </a: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остальных; </a:t>
                      </a:r>
                    </a:p>
                    <a:p>
                      <a:pPr marL="285750" marR="144145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так </a:t>
                      </a: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же, как и ты, они могут испытывать различные чувства и </a:t>
                      </a: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эмоции</a:t>
                      </a:r>
                      <a:r>
                        <a:rPr lang="ru-RU" sz="16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о</a:t>
                      </a: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 </a:t>
                      </a: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могут быть счастливыми, грустными, возбужденными, расстроенными, гордыми, одинокими или </a:t>
                      </a: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любящими.</a:t>
                      </a:r>
                    </a:p>
                    <a:p>
                      <a:pPr marL="0" marR="14414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ru-RU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14414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Часто </a:t>
                      </a: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такой ребенок своим </a:t>
                      </a: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поведением напоминает маленького капризного малыша, но ты должен себя вести как старший брат или сестра, позаботиться о нём и, может быть, в чём-то уступить.</a:t>
                      </a:r>
                    </a:p>
                    <a:p>
                      <a:pPr marL="0" marR="14414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14414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Если рядом человек с аутизмом, </a:t>
                      </a:r>
                      <a:endParaRPr lang="ru-RU" sz="160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14414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70C0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просто 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будь собой! </a:t>
                      </a:r>
                      <a:endParaRPr lang="ru-RU" sz="1600" b="1" dirty="0" smtClean="0">
                        <a:solidFill>
                          <a:srgbClr val="0070C0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14414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возможно, у тебя появится новый друг.</a:t>
                      </a:r>
                    </a:p>
                  </a:txBody>
                  <a:tcPr marL="100624" marR="10062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074" name="Picture 2" descr="https://ds01.infourok.ru/uploads/ex/067f/00008f36-2b532db0/1/img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" r="7077"/>
          <a:stretch/>
        </p:blipFill>
        <p:spPr bwMode="auto">
          <a:xfrm>
            <a:off x="539552" y="3140968"/>
            <a:ext cx="3105387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/>
          <a:srcRect l="5434" t="5900" r="9981" b="6951"/>
          <a:stretch/>
        </p:blipFill>
        <p:spPr>
          <a:xfrm>
            <a:off x="827584" y="404664"/>
            <a:ext cx="250119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5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Некоторые люди с РАС могут быть слишком чувствительны к</a:t>
            </a:r>
            <a:r>
              <a:rPr lang="ru-RU" sz="4000" b="1" dirty="0" smtClean="0"/>
              <a:t>…?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Громким </a:t>
            </a:r>
            <a:r>
              <a:rPr lang="ru-RU" sz="2400" b="1" dirty="0">
                <a:solidFill>
                  <a:srgbClr val="FF0000"/>
                </a:solidFill>
              </a:rPr>
              <a:t>звукам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Некоторым запахам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Прикосновениям 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Всему вышеперечисленному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25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548680"/>
            <a:ext cx="7543800" cy="1450757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В магазине ты видишь мальчика, который сел на пол, закрыл уши руками и плачет. Он явно испытывает сильный стресс. Ты</a:t>
            </a:r>
            <a:r>
              <a:rPr lang="ru-RU" sz="4000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2492896"/>
            <a:ext cx="7543801" cy="4023360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Попробуешь </a:t>
            </a:r>
            <a:r>
              <a:rPr lang="ru-RU" b="1" dirty="0">
                <a:solidFill>
                  <a:srgbClr val="FF0000"/>
                </a:solidFill>
              </a:rPr>
              <a:t>его уговорить, чтобы он встал и перестал так себя вести.</a:t>
            </a:r>
            <a:endParaRPr lang="ru-RU" dirty="0">
              <a:solidFill>
                <a:srgbClr val="FF0000"/>
              </a:solidFill>
            </a:endParaRP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Присядешь рядом с ним, попытаешься чем-то его отвлечь - надо помочь ему успокоится</a:t>
            </a:r>
            <a:endParaRPr lang="ru-RU" dirty="0">
              <a:solidFill>
                <a:srgbClr val="FF0000"/>
              </a:solidFill>
            </a:endParaRP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Попросишь других людей отойти и не глазеть – нужно оставить этого человека в покое, чтобы у него была возможность самостоятельно успокоится.  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43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297" y="692696"/>
            <a:ext cx="7971224" cy="1450757"/>
          </a:xfrm>
        </p:spPr>
        <p:txBody>
          <a:bodyPr>
            <a:noAutofit/>
          </a:bodyPr>
          <a:lstStyle/>
          <a:p>
            <a:r>
              <a:rPr lang="ru-RU" sz="3200" b="1" dirty="0"/>
              <a:t>На остановке рядом с тобой стоит девочка (11 лет). Внезапно девочка начинает сильно трясти кистями и подпрыгивать. Ты:  </a:t>
            </a:r>
            <a:r>
              <a:rPr lang="ru-RU" sz="3200" dirty="0"/>
              <a:t/>
            </a:r>
            <a:br>
              <a:rPr lang="ru-RU" sz="32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948" y="2503493"/>
            <a:ext cx="7971224" cy="4023360"/>
          </a:xfrm>
        </p:spPr>
        <p:txBody>
          <a:bodyPr/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Промолчишь</a:t>
            </a:r>
            <a:r>
              <a:rPr lang="ru-RU" sz="2400" b="1" dirty="0">
                <a:solidFill>
                  <a:srgbClr val="FF0000"/>
                </a:solidFill>
              </a:rPr>
              <a:t>, но дашь понять взглядом, что так себя не ведут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Постараешься не обращать внимание на поведение девочки, будешь вести себя как обычно.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Будешь смеяться 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b="1" dirty="0">
                <a:solidFill>
                  <a:srgbClr val="FF0000"/>
                </a:solidFill>
              </a:rPr>
              <a:t>Попробуешь поговорить с девочкой: может ее надо «переключить»?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8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websites.hibu.com/64881cf44ad14cf5a7924b2bf638963c/dms3rep/multi/mobile/shutterstock_212369620-s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329" y="0"/>
            <a:ext cx="6381327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5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498</TotalTime>
  <Words>289</Words>
  <Application>Microsoft Office PowerPoint</Application>
  <PresentationFormat>Экран (4:3)</PresentationFormat>
  <Paragraphs>36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Bookman Old Style</vt:lpstr>
      <vt:lpstr>Calibri</vt:lpstr>
      <vt:lpstr>Calibri Light</vt:lpstr>
      <vt:lpstr>Times New Roman</vt:lpstr>
      <vt:lpstr>Wingdings</vt:lpstr>
      <vt:lpstr>Ретро</vt:lpstr>
      <vt:lpstr>Презентация PowerPoint</vt:lpstr>
      <vt:lpstr>Презентация PowerPoint</vt:lpstr>
      <vt:lpstr>Презентация PowerPoint</vt:lpstr>
      <vt:lpstr>Некоторые люди с РАС могут быть слишком чувствительны к…?</vt:lpstr>
      <vt:lpstr>В магазине ты видишь мальчика, который сел на пол, закрыл уши руками и плачет. Он явно испытывает сильный стресс. Ты:</vt:lpstr>
      <vt:lpstr>На остановке рядом с тобой стоит девочка (11 лет). Внезапно девочка начинает сильно трясти кистями и подпрыгивать. Ты:   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Луна – спутник Земли</dc:title>
  <dc:creator>Admin</dc:creator>
  <cp:lastModifiedBy>User</cp:lastModifiedBy>
  <cp:revision>71</cp:revision>
  <dcterms:created xsi:type="dcterms:W3CDTF">2014-01-26T11:11:42Z</dcterms:created>
  <dcterms:modified xsi:type="dcterms:W3CDTF">2019-04-02T07:51:24Z</dcterms:modified>
</cp:coreProperties>
</file>