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7" r:id="rId2"/>
    <p:sldId id="306" r:id="rId3"/>
    <p:sldId id="305" r:id="rId4"/>
    <p:sldId id="308" r:id="rId5"/>
    <p:sldId id="303" r:id="rId6"/>
    <p:sldId id="292" r:id="rId7"/>
    <p:sldId id="298" r:id="rId8"/>
    <p:sldId id="282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0882" autoAdjust="0"/>
    <p:restoredTop sz="90891" autoAdjust="0"/>
  </p:normalViewPr>
  <p:slideViewPr>
    <p:cSldViewPr>
      <p:cViewPr>
        <p:scale>
          <a:sx n="46" d="100"/>
          <a:sy n="46" d="100"/>
        </p:scale>
        <p:origin x="-773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E7B52-292C-4C29-8623-674DF9FF343D}" type="datetimeFigureOut">
              <a:rPr lang="ru-RU" smtClean="0"/>
              <a:pPr/>
              <a:t>12.05.2019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40F0C-25CB-4EA2-B33B-EE259EE44A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E7B52-292C-4C29-8623-674DF9FF343D}" type="datetimeFigureOut">
              <a:rPr lang="ru-RU" smtClean="0"/>
              <a:pPr/>
              <a:t>12.05.2019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40F0C-25CB-4EA2-B33B-EE259EE44A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E7B52-292C-4C29-8623-674DF9FF343D}" type="datetimeFigureOut">
              <a:rPr lang="ru-RU" smtClean="0"/>
              <a:pPr/>
              <a:t>12.05.2019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40F0C-25CB-4EA2-B33B-EE259EE44A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E7B52-292C-4C29-8623-674DF9FF343D}" type="datetimeFigureOut">
              <a:rPr lang="ru-RU" smtClean="0"/>
              <a:pPr/>
              <a:t>12.05.2019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40F0C-25CB-4EA2-B33B-EE259EE44A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E7B52-292C-4C29-8623-674DF9FF343D}" type="datetimeFigureOut">
              <a:rPr lang="ru-RU" smtClean="0"/>
              <a:pPr/>
              <a:t>12.05.2019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40F0C-25CB-4EA2-B33B-EE259EE44A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E7B52-292C-4C29-8623-674DF9FF343D}" type="datetimeFigureOut">
              <a:rPr lang="ru-RU" smtClean="0"/>
              <a:pPr/>
              <a:t>12.05.2019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40F0C-25CB-4EA2-B33B-EE259EE44A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E7B52-292C-4C29-8623-674DF9FF343D}" type="datetimeFigureOut">
              <a:rPr lang="ru-RU" smtClean="0"/>
              <a:pPr/>
              <a:t>12.05.2019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40F0C-25CB-4EA2-B33B-EE259EE44A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E7B52-292C-4C29-8623-674DF9FF343D}" type="datetimeFigureOut">
              <a:rPr lang="ru-RU" smtClean="0"/>
              <a:pPr/>
              <a:t>12.05.2019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40F0C-25CB-4EA2-B33B-EE259EE44A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E7B52-292C-4C29-8623-674DF9FF343D}" type="datetimeFigureOut">
              <a:rPr lang="ru-RU" smtClean="0"/>
              <a:pPr/>
              <a:t>12.05.2019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40F0C-25CB-4EA2-B33B-EE259EE44A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E7B52-292C-4C29-8623-674DF9FF343D}" type="datetimeFigureOut">
              <a:rPr lang="ru-RU" smtClean="0"/>
              <a:pPr/>
              <a:t>12.05.2019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40F0C-25CB-4EA2-B33B-EE259EE44A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E7B52-292C-4C29-8623-674DF9FF343D}" type="datetimeFigureOut">
              <a:rPr lang="ru-RU" smtClean="0"/>
              <a:pPr/>
              <a:t>12.05.2019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40F0C-25CB-4EA2-B33B-EE259EE44A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0E7B52-292C-4C29-8623-674DF9FF343D}" type="datetimeFigureOut">
              <a:rPr lang="ru-RU" smtClean="0"/>
              <a:pPr/>
              <a:t>12.05.2019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C40F0C-25CB-4EA2-B33B-EE259EE44A7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РАБОТА\+200 ПРЕЗЕНТАЦИЙ\Красивые фоны для презентаций\5___\126 фоны для презентаций\Рисунок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214282" y="3191287"/>
            <a:ext cx="8643998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2200" dirty="0" smtClean="0">
                <a:latin typeface="Bookman Old Style" pitchFamily="18" charset="0"/>
              </a:rPr>
              <a:t>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28596" y="357166"/>
            <a:ext cx="8286808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ru-RU" sz="2000" dirty="0" smtClean="0">
              <a:latin typeface="Bookman Old Style" pitchFamily="18" charset="0"/>
            </a:endParaRPr>
          </a:p>
          <a:p>
            <a:pPr algn="just"/>
            <a:endParaRPr lang="ru-RU" sz="2000" dirty="0" smtClean="0">
              <a:latin typeface="Bookman Old Style" pitchFamily="18" charset="0"/>
            </a:endParaRPr>
          </a:p>
          <a:p>
            <a:endParaRPr lang="ru-RU" dirty="0" smtClean="0">
              <a:latin typeface="Bookman Old Style" pitchFamily="18" charset="0"/>
              <a:ea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Bookman Old Style" pitchFamily="18" charset="0"/>
              <a:ea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Bookman Old Style" pitchFamily="18" charset="0"/>
              <a:ea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Bookman Old Style" pitchFamily="18" charset="0"/>
              <a:ea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85721" y="1142984"/>
            <a:ext cx="8572560" cy="4647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atin typeface="Bookman Old Style" pitchFamily="18" charset="0"/>
              </a:rPr>
              <a:t>Тема </a:t>
            </a:r>
          </a:p>
          <a:p>
            <a:pPr algn="ctr"/>
            <a:r>
              <a:rPr lang="ru-RU" sz="4000" b="1" dirty="0" smtClean="0">
                <a:latin typeface="Bookman Old Style" pitchFamily="18" charset="0"/>
              </a:rPr>
              <a:t>открытого мероприятия:</a:t>
            </a:r>
          </a:p>
          <a:p>
            <a:pPr algn="ctr"/>
            <a:r>
              <a:rPr lang="ru-RU" sz="4000" b="1" dirty="0" smtClean="0">
                <a:latin typeface="Bookman Old Style" pitchFamily="18" charset="0"/>
              </a:rPr>
              <a:t> «Совместная деятельность воспитателя с детьми в рамках реализации ФГОС ДО»</a:t>
            </a:r>
          </a:p>
          <a:p>
            <a:endParaRPr lang="ru-RU" sz="4000" b="1" dirty="0" smtClean="0">
              <a:latin typeface="Bookman Old Style" pitchFamily="18" charset="0"/>
            </a:endParaRPr>
          </a:p>
          <a:p>
            <a:pPr algn="ctr"/>
            <a:r>
              <a:rPr lang="ru-RU" sz="2800" b="1" dirty="0" smtClean="0">
                <a:latin typeface="Bookman Old Style" pitchFamily="18" charset="0"/>
              </a:rPr>
              <a:t>МАДОУ «Сказка»</a:t>
            </a:r>
          </a:p>
          <a:p>
            <a:pPr algn="ctr"/>
            <a:r>
              <a:rPr lang="ru-RU" sz="2800" b="1" dirty="0" smtClean="0">
                <a:latin typeface="Bookman Old Style" pitchFamily="18" charset="0"/>
              </a:rPr>
              <a:t>20.12.2017 год</a:t>
            </a:r>
            <a:endParaRPr lang="ru-RU" sz="2800" b="1" dirty="0"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РАБОТА\+200 ПРЕЗЕНТАЦИЙ\Красивые фоны для презентаций\5___\126 фоны для презентаций\Рисунок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214282" y="3191287"/>
            <a:ext cx="8643998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2200" dirty="0" smtClean="0">
                <a:latin typeface="Bookman Old Style" pitchFamily="18" charset="0"/>
              </a:rPr>
              <a:t>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28596" y="357166"/>
            <a:ext cx="8286808" cy="8534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 smtClean="0"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	Мы считаем, что правильно организованная развивающая среда позволит каждому ребёнку найти занятие по душе, поверить в свои силы и способности, научиться взаимодействовать с педагогами и сверстниками, понимать и оценивать их чувства и поступки, а ведь именно это и лежит в основе развивающего обучения. Свободная деятельность детей в развивающих центрах помогает им самостоятельно осуществлять поиск, включаться в процесс исследования, а не получать готовые знания от педагога.</a:t>
            </a:r>
            <a:r>
              <a:rPr lang="ru-RU" sz="2000" dirty="0" smtClean="0">
                <a:latin typeface="Bookman Old Style" pitchFamily="18" charset="0"/>
              </a:rPr>
              <a:t> </a:t>
            </a:r>
          </a:p>
          <a:p>
            <a:pPr algn="just"/>
            <a:r>
              <a:rPr lang="ru-RU" sz="2000" dirty="0" smtClean="0">
                <a:latin typeface="Bookman Old Style" pitchFamily="18" charset="0"/>
              </a:rPr>
              <a:t>	«Доска выбора» - один из вариантов организации самостоятельной деятельности детей. Она представляет собой набор картинок, обозначающих ту или иную зону. Вместе с воспитателем дети выбирают картинки для обозначения уголков в группе, где дошкольникам было бы интересно находиться и заниматься какой-либо деятельностью. Перед тем, как начать работу с «Доской выбора» дети садятся в кружок и обсуждают с воспитателем, например, такие вопросы: «Во что ты сегодня хочешь играть?»; «Какой материал тебе для этого понадобится?»; «С кем бы ты хотел этим заниматься?»</a:t>
            </a:r>
          </a:p>
          <a:p>
            <a:pPr algn="just"/>
            <a:endParaRPr lang="ru-RU" sz="2000" dirty="0" smtClean="0">
              <a:latin typeface="Bookman Old Style" pitchFamily="18" charset="0"/>
            </a:endParaRPr>
          </a:p>
          <a:p>
            <a:pPr algn="just"/>
            <a:endParaRPr lang="ru-RU" sz="2000" dirty="0" smtClean="0">
              <a:latin typeface="Bookman Old Style" pitchFamily="18" charset="0"/>
            </a:endParaRPr>
          </a:p>
          <a:p>
            <a:endParaRPr lang="ru-RU" dirty="0" smtClean="0">
              <a:latin typeface="Bookman Old Style" pitchFamily="18" charset="0"/>
              <a:ea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Bookman Old Style" pitchFamily="18" charset="0"/>
              <a:ea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Bookman Old Style" pitchFamily="18" charset="0"/>
              <a:ea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Bookman Old Style" pitchFamily="18" charset="0"/>
              <a:ea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РАБОТА\+200 ПРЕЗЕНТАЦИЙ\Красивые фоны для презентаций\5___\126 фоны для презентаций\Рисунок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85720" y="0"/>
            <a:ext cx="4643470" cy="79790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dirty="0" smtClean="0">
                <a:latin typeface="Bookman Old Style" pitchFamily="18" charset="0"/>
              </a:rPr>
              <a:t>«Доска выбора» </a:t>
            </a:r>
          </a:p>
          <a:p>
            <a:pPr algn="just"/>
            <a:r>
              <a:rPr lang="ru-RU" dirty="0" smtClean="0">
                <a:latin typeface="Bookman Old Style" pitchFamily="18" charset="0"/>
              </a:rPr>
              <a:t>	Дети думают, выбирают центр и обозначают свой выбор на стенде «Наш выбор», что способствует навыкам партнерского общения, работы в команде, дает практику взаимопомощи и развивает навыки социального взаимодействия. </a:t>
            </a:r>
          </a:p>
          <a:p>
            <a:pPr algn="just"/>
            <a:r>
              <a:rPr lang="ru-RU" b="1" dirty="0" smtClean="0">
                <a:latin typeface="Bookman Old Style" pitchFamily="18" charset="0"/>
              </a:rPr>
              <a:t> 	</a:t>
            </a:r>
            <a:r>
              <a:rPr lang="ru-RU" dirty="0" smtClean="0">
                <a:latin typeface="Bookman Old Style" pitchFamily="18" charset="0"/>
              </a:rPr>
              <a:t>Выбрав вид деятельности, дети помещают свою фишку рядом с соответствующей картинкой. </a:t>
            </a:r>
          </a:p>
          <a:p>
            <a:pPr algn="just"/>
            <a:r>
              <a:rPr lang="ru-RU" dirty="0" smtClean="0">
                <a:latin typeface="Bookman Old Style" pitchFamily="18" charset="0"/>
              </a:rPr>
              <a:t>	По окончании работы дети снова собираются в кружок для анализа результатов своей деятельности, и воспитатель спрашивает: «Что ты сделал и что ты об этом думаешь?»; «У тебя был план работы. Получилось ли у тебя то, что ты задумал?»; «Доволен ли ты результатом своей работы?» После оценки результатов своей работы дети могут перейти играть в другую зону, поместив в ней свой значок на «Доске выбора».</a:t>
            </a:r>
          </a:p>
          <a:p>
            <a:r>
              <a:rPr lang="ru-RU" dirty="0" smtClean="0">
                <a:latin typeface="Bookman Old Style" pitchFamily="18" charset="0"/>
              </a:rPr>
              <a:t> </a:t>
            </a:r>
          </a:p>
          <a:p>
            <a:endParaRPr lang="ru-RU" sz="2200" dirty="0" smtClean="0">
              <a:latin typeface="Bookman Old Style" pitchFamily="18" charset="0"/>
            </a:endParaRPr>
          </a:p>
          <a:p>
            <a:endParaRPr lang="ru-RU" sz="2200" dirty="0"/>
          </a:p>
        </p:txBody>
      </p:sp>
      <p:pic>
        <p:nvPicPr>
          <p:cNvPr id="6" name="Picture 2" descr="C:\Users\User\Desktop\20171010_104811-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14942" y="285728"/>
            <a:ext cx="3500462" cy="620547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РАБОТА\+200 ПРЕЗЕНТАЦИЙ\Красивые фоны для презентаций\5___\126 фоны для презентаций\Рисунок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85720" y="714356"/>
            <a:ext cx="8572560" cy="5539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>
                <a:latin typeface="Bookman Old Style" pitchFamily="18" charset="0"/>
              </a:rPr>
              <a:t>	Использование «Доски выбора» помогает организовать самостоятельную деятельность детей, учитывать их интересы, учит планировать свою деятельность и правильно делать выбор, не конфликтовать, не ссориться, чувствовать себя в игре самим собой, помогает поверить </a:t>
            </a:r>
          </a:p>
          <a:p>
            <a:pPr algn="just"/>
            <a:r>
              <a:rPr lang="ru-RU" sz="2400" dirty="0" smtClean="0">
                <a:latin typeface="Bookman Old Style" pitchFamily="18" charset="0"/>
              </a:rPr>
              <a:t>в себя, чувствовать себя комфортно. </a:t>
            </a:r>
          </a:p>
          <a:p>
            <a:pPr algn="just"/>
            <a:r>
              <a:rPr lang="ru-RU" sz="2400" dirty="0" smtClean="0">
                <a:latin typeface="Bookman Old Style" pitchFamily="18" charset="0"/>
              </a:rPr>
              <a:t>	Все это позволяет формировать </a:t>
            </a:r>
          </a:p>
          <a:p>
            <a:pPr algn="just"/>
            <a:r>
              <a:rPr lang="ru-RU" sz="2400" dirty="0" smtClean="0">
                <a:latin typeface="Bookman Old Style" pitchFamily="18" charset="0"/>
              </a:rPr>
              <a:t>у детей поисковый, активный,</a:t>
            </a:r>
          </a:p>
          <a:p>
            <a:pPr algn="just"/>
            <a:r>
              <a:rPr lang="ru-RU" sz="2400" dirty="0" smtClean="0">
                <a:latin typeface="Bookman Old Style" pitchFamily="18" charset="0"/>
              </a:rPr>
              <a:t>самостоятельный стиль </a:t>
            </a:r>
          </a:p>
          <a:p>
            <a:pPr algn="just"/>
            <a:r>
              <a:rPr lang="ru-RU" sz="2400" dirty="0" smtClean="0">
                <a:latin typeface="Bookman Old Style" pitchFamily="18" charset="0"/>
              </a:rPr>
              <a:t>мышления и деятельности, </a:t>
            </a:r>
          </a:p>
          <a:p>
            <a:pPr algn="just"/>
            <a:r>
              <a:rPr lang="ru-RU" sz="2400" dirty="0" smtClean="0">
                <a:latin typeface="Bookman Old Style" pitchFamily="18" charset="0"/>
              </a:rPr>
              <a:t>предоставляя  реальные </a:t>
            </a:r>
          </a:p>
          <a:p>
            <a:pPr algn="just"/>
            <a:r>
              <a:rPr lang="ru-RU" sz="2400" dirty="0" smtClean="0">
                <a:latin typeface="Bookman Old Style" pitchFamily="18" charset="0"/>
              </a:rPr>
              <a:t>шансы для личностного </a:t>
            </a:r>
          </a:p>
          <a:p>
            <a:pPr algn="just"/>
            <a:r>
              <a:rPr lang="ru-RU" sz="2400" dirty="0" smtClean="0">
                <a:latin typeface="Bookman Old Style" pitchFamily="18" charset="0"/>
              </a:rPr>
              <a:t>роста каждого ребенка. </a:t>
            </a:r>
          </a:p>
          <a:p>
            <a:endParaRPr lang="ru-RU" dirty="0"/>
          </a:p>
        </p:txBody>
      </p:sp>
      <p:pic>
        <p:nvPicPr>
          <p:cNvPr id="32769" name="Picture 1" descr="C:\Users\User\Desktop\Старшая №1\Оформление группы\Зона выбора\1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29256" y="3786190"/>
            <a:ext cx="3500462" cy="262534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РАБОТА\+200 ПРЕЗЕНТАЦИЙ\Красивые фоны для презентаций\5___\126 фоны для презентаций\Рисунок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214282" y="3191287"/>
            <a:ext cx="8643998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2200" dirty="0" smtClean="0">
                <a:latin typeface="Bookman Old Style" pitchFamily="18" charset="0"/>
              </a:rPr>
              <a:t>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85720" y="571480"/>
            <a:ext cx="4286280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200" dirty="0" smtClean="0">
                <a:solidFill>
                  <a:srgbClr val="111111"/>
                </a:solidFill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	Опираясь на ключевые слова из ФГОС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200" dirty="0" smtClean="0">
                <a:solidFill>
                  <a:srgbClr val="111111"/>
                </a:solidFill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(ребенок должен быть инициативным,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200" dirty="0" smtClean="0">
                <a:solidFill>
                  <a:srgbClr val="111111"/>
                </a:solidFill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самостоятельным, активным), нами была создана </a:t>
            </a:r>
            <a:r>
              <a:rPr lang="ru-RU" sz="2200" i="1" dirty="0" smtClean="0">
                <a:solidFill>
                  <a:srgbClr val="111111"/>
                </a:solidFill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«</a:t>
            </a:r>
            <a:r>
              <a:rPr lang="ru-RU" sz="2200" b="1" i="1" dirty="0" smtClean="0">
                <a:solidFill>
                  <a:srgbClr val="111111"/>
                </a:solidFill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Лесенка успеха</a:t>
            </a:r>
            <a:r>
              <a:rPr lang="ru-RU" sz="2200" i="1" dirty="0" smtClean="0">
                <a:solidFill>
                  <a:srgbClr val="111111"/>
                </a:solidFill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»</a:t>
            </a:r>
            <a:r>
              <a:rPr lang="ru-RU" sz="2200" dirty="0" smtClean="0">
                <a:solidFill>
                  <a:srgbClr val="111111"/>
                </a:solidFill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 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200" dirty="0" smtClean="0">
                <a:solidFill>
                  <a:srgbClr val="111111"/>
                </a:solidFill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с целью развития у детей личностной мотивации;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200" dirty="0" smtClean="0">
                <a:solidFill>
                  <a:srgbClr val="111111"/>
                </a:solidFill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умения оценивать 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200" i="1" dirty="0" smtClean="0">
                <a:solidFill>
                  <a:srgbClr val="111111"/>
                </a:solidFill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(анализировать)</a:t>
            </a:r>
            <a:r>
              <a:rPr lang="ru-RU" sz="2200" dirty="0" smtClean="0">
                <a:solidFill>
                  <a:srgbClr val="111111"/>
                </a:solidFill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 поступки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200" dirty="0" smtClean="0">
                <a:solidFill>
                  <a:srgbClr val="111111"/>
                </a:solidFill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и действия свои и сверстников,  а так же развития у детей чувства соперничества и </a:t>
            </a:r>
            <a:r>
              <a:rPr lang="ru-RU" sz="2200" i="1" dirty="0" smtClean="0">
                <a:solidFill>
                  <a:srgbClr val="111111"/>
                </a:solidFill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«здоровой»</a:t>
            </a:r>
            <a:r>
              <a:rPr lang="ru-RU" sz="2200" dirty="0" smtClean="0">
                <a:solidFill>
                  <a:srgbClr val="111111"/>
                </a:solidFill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 конкуренции в детском коллективе.</a:t>
            </a:r>
            <a:endParaRPr lang="ru-RU" sz="2200" dirty="0" smtClean="0">
              <a:latin typeface="Bookman Old Style" pitchFamily="18" charset="0"/>
              <a:cs typeface="Arial" pitchFamily="34" charset="0"/>
            </a:endParaRPr>
          </a:p>
          <a:p>
            <a:endParaRPr lang="ru-RU" dirty="0"/>
          </a:p>
        </p:txBody>
      </p:sp>
      <p:pic>
        <p:nvPicPr>
          <p:cNvPr id="5" name="Picture 2" descr="C:\Users\User\Desktop\20171009_170745-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00562" y="1071546"/>
            <a:ext cx="4361869" cy="500063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РАБОТА\+200 ПРЕЗЕНТАЦИЙ\Красивые фоны для презентаций\5___\126 фоны для презентаций\Рисунок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357158" y="725372"/>
            <a:ext cx="8358246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	Учитывая недельное тематическое планирование,  были выделены 5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разноцветных ступеней 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rgbClr val="111111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(5 рабочих дней),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которые имеют свои </a:t>
            </a:r>
            <a:r>
              <a:rPr kumimoji="0" lang="ru-RU" sz="2400" b="0" i="0" u="sng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девизы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: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1. 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«У меня всё получится!»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2. 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«Я стараюсь!»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3. 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«Я уверенно иду к своей цели!»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4. 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«Ещё один шаг до победы!»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5. 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«Ура! Я молодец! У меня всё получилось!»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	Девиз дня является своего рода стимулом, поддержкой на пути продвижения вверх по лестнице. Предполагается, что каждый день каждый ребенок чего-то достигает 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(делает, узнает)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itchFamily="18" charset="0"/>
              <a:cs typeface="Arial" pitchFamily="34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86446" y="1428736"/>
            <a:ext cx="3045193" cy="257895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РАБОТА\+200 ПРЕЗЕНТАЦИЙ\Красивые фоны для презентаций\5___\126 фоны для презентаций\Рисунок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85720" y="285728"/>
            <a:ext cx="857256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Bookman Old Style" pitchFamily="18" charset="0"/>
              </a:rPr>
              <a:t> </a:t>
            </a:r>
            <a:endParaRPr lang="ru-RU" sz="3200" dirty="0" smtClean="0">
              <a:latin typeface="Bookman Old Style" pitchFamily="18" charset="0"/>
            </a:endParaRPr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14282" y="214290"/>
            <a:ext cx="4214842" cy="67699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Bookman Old Style" pitchFamily="18" charset="0"/>
              </a:rPr>
              <a:t>«Уголки приветствия»</a:t>
            </a:r>
          </a:p>
          <a:p>
            <a:r>
              <a:rPr lang="ru-RU" sz="2000" dirty="0" smtClean="0">
                <a:latin typeface="Bookman Old Style" pitchFamily="18" charset="0"/>
              </a:rPr>
              <a:t>	Цель: способствовать психическому и личностному росту ребенка, сплочение детского коллектива, создание позитивного эмоционального настроя, атмосферы группового доверия и принятия; умения замечать положительные качества в людях и говорить об этом. </a:t>
            </a:r>
          </a:p>
          <a:p>
            <a:r>
              <a:rPr lang="ru-RU" sz="2000" dirty="0" smtClean="0">
                <a:latin typeface="Bookman Old Style" pitchFamily="18" charset="0"/>
              </a:rPr>
              <a:t>• Стенд </a:t>
            </a:r>
            <a:r>
              <a:rPr lang="ru-RU" sz="2000" b="1" dirty="0" smtClean="0">
                <a:latin typeface="Bookman Old Style" pitchFamily="18" charset="0"/>
              </a:rPr>
              <a:t>«А вот и мы!» </a:t>
            </a:r>
            <a:r>
              <a:rPr lang="ru-RU" sz="2000" dirty="0" smtClean="0">
                <a:latin typeface="Bookman Old Style" pitchFamily="18" charset="0"/>
              </a:rPr>
              <a:t>- (приходя в </a:t>
            </a:r>
            <a:r>
              <a:rPr lang="ru-RU" sz="2000" dirty="0" err="1" smtClean="0">
                <a:latin typeface="Bookman Old Style" pitchFamily="18" charset="0"/>
              </a:rPr>
              <a:t>д</a:t>
            </a:r>
            <a:r>
              <a:rPr lang="ru-RU" sz="2000" dirty="0" smtClean="0">
                <a:latin typeface="Bookman Old Style" pitchFamily="18" charset="0"/>
              </a:rPr>
              <a:t>/с, ребенок переворачивает лицом свое картинку к окружающим, т.о. заявляя о своем присутствии в группе); </a:t>
            </a:r>
          </a:p>
          <a:p>
            <a:r>
              <a:rPr lang="ru-RU" sz="2000" dirty="0" smtClean="0">
                <a:latin typeface="Bookman Old Style" pitchFamily="18" charset="0"/>
              </a:rPr>
              <a:t>• Стенд </a:t>
            </a:r>
            <a:r>
              <a:rPr lang="ru-RU" sz="2000" b="1" dirty="0" smtClean="0">
                <a:latin typeface="Bookman Old Style" pitchFamily="18" charset="0"/>
              </a:rPr>
              <a:t>«Мое настроение» </a:t>
            </a:r>
            <a:r>
              <a:rPr lang="ru-RU" sz="2000" dirty="0" smtClean="0">
                <a:latin typeface="Bookman Old Style" pitchFamily="18" charset="0"/>
              </a:rPr>
              <a:t>(дети с помощью заготовок-смайликов определяют свое настроение в течение дня).</a:t>
            </a:r>
          </a:p>
        </p:txBody>
      </p:sp>
      <p:pic>
        <p:nvPicPr>
          <p:cNvPr id="6" name="Picture 2" descr="C:\Users\User\Desktop\20171009_170713-1-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7686" y="214290"/>
            <a:ext cx="2116641" cy="314324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86512" y="2643182"/>
            <a:ext cx="2621644" cy="385762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РАБОТА\+200 ПРЕЗЕНТАЦИЙ\Красивые фоны для презентаций\5___\126 фоны для презентаций\Рисунок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214282" y="2458018"/>
            <a:ext cx="864399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cs typeface="Arial" pitchFamily="34" charset="0"/>
              </a:rPr>
              <a:t>Спасибо</a:t>
            </a:r>
            <a:r>
              <a:rPr kumimoji="0" lang="ru-RU" sz="4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cs typeface="Arial" pitchFamily="34" charset="0"/>
              </a:rPr>
              <a:t> за внимание!</a:t>
            </a:r>
            <a:endParaRPr kumimoji="0" lang="ru-RU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itchFamily="18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495</TotalTime>
  <Words>38</Words>
  <Application>Microsoft Office PowerPoint</Application>
  <PresentationFormat>Экран (4:3)</PresentationFormat>
  <Paragraphs>58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ВОДА</dc:title>
  <dc:creator>Зоя Петровна</dc:creator>
  <cp:lastModifiedBy>User</cp:lastModifiedBy>
  <cp:revision>81</cp:revision>
  <dcterms:created xsi:type="dcterms:W3CDTF">2012-01-06T10:29:49Z</dcterms:created>
  <dcterms:modified xsi:type="dcterms:W3CDTF">2019-05-12T11:06:43Z</dcterms:modified>
</cp:coreProperties>
</file>