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5357C-8911-4A45-B7E5-8D6C8851A250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BDFE-ABF8-4898-BF3C-C507797FC68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«</a:t>
            </a:r>
            <a:r>
              <a:rPr lang="ru-RU" dirty="0">
                <a:latin typeface="Arial Black" pitchFamily="34" charset="0"/>
              </a:rPr>
              <a:t>Э</a:t>
            </a:r>
            <a:r>
              <a:rPr lang="ru-RU" dirty="0" smtClean="0">
                <a:latin typeface="Arial Black" pitchFamily="34" charset="0"/>
              </a:rPr>
              <a:t>тот славный День Победы!»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14620"/>
            <a:ext cx="8929718" cy="36433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Старшая группа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Выполнила воспитатель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МБДОУ «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ЦРР-детский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сад №138»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Скоркина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Е.С.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Итоговая выставка работ детей</a:t>
            </a:r>
            <a:endParaRPr lang="ru-RU" dirty="0"/>
          </a:p>
        </p:txBody>
      </p:sp>
      <p:pic>
        <p:nvPicPr>
          <p:cNvPr id="6146" name="Picture 2" descr="C:\Users\1\Desktop\IMG_20190508_16564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1196752"/>
            <a:ext cx="5797562" cy="55093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43956" cy="3368676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День Победы…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«Это радость со слезами на глазах», - сказал поэт. И действительно, в этот день радость и скорбь – рядом. Нет в России семьи, которую война обошла стороной. Поэтому в этот день в каждой семье вспоминают тех, что остался на полях сражений, и тех, кто после войны налаживал мирную жизнь.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im0-tub-ru.yandex.net/i?id=0737b0180ee5868d5d489ecd4a380ebf-l&amp;n=1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3000372"/>
            <a:ext cx="6286544" cy="33414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ru-RU" b="1" dirty="0">
                <a:latin typeface="Arial Black" pitchFamily="34" charset="0"/>
                <a:cs typeface="Times New Roman" pitchFamily="18" charset="0"/>
              </a:rPr>
              <a:t>Актуальность: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Патриотическое чувство не возникает само по себе, оно приобретается в результате длительной целенаправленной воспитательной работы по формированию человека, начиная с самого раннего возраста. Стержнем всего российского воспитания является патриотизм. Понятие «патриотизм» включает в себя любовь к Родине, к земле, где родился и вырос, гордость за исторические свершения народа. С теми событиями что происходят в настоящее время, эта тема стала наиболее актуальной как никогда. Поэтому еще до школы необходимо сформировать у детей первоначальные достоверные представления о истории нашей Родины, о ее героях, желание изучать ее в будущем.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6286544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latin typeface="Arial Black" pitchFamily="34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Создание условий для обогащения детей знаниями о ВОВ. Воспитание патриотизма, чувства гордости за подвиг нашего народа в годы Великой Отечественной войне.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Arial Black" pitchFamily="34" charset="0"/>
                <a:cs typeface="Times New Roman" pitchFamily="18" charset="0"/>
              </a:rPr>
              <a:t>Задачи </a:t>
            </a:r>
            <a:r>
              <a:rPr lang="ru-RU" sz="2700" dirty="0">
                <a:latin typeface="Arial Black" pitchFamily="34" charset="0"/>
                <a:cs typeface="Times New Roman" pitchFamily="18" charset="0"/>
              </a:rPr>
              <a:t>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Дать представление о значении победы нашего народа в Великой Отечественной войне; познакомить с историческими фактами военных лет;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Обогащать и развивать словарный запас детей, познакомить с произведениями художественной литературы и музыки военных лет; — проводить работу с родителями, привлекая их к патриотическому воспитанию в семье;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Осуществлять работу по патриотическому воспитанию дошкольников, формировать гражданскую позицию, чувство любви к Родине;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Сохранять трепетное отношение к празднику Победы, уважение к заслугам и подвигам воинов Великой Отечественной войны.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Формирование сотворчества детей и родителей в совместном освоении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данной темы.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1990" cy="601188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«Детям - о Великой Отечественной войне»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Цель: Познакомить детей с событиями Великой Отечественной войны; дать представление о том, что она была освободительной, велась во имя мира, процветания и благополучия нашей Родины; воспитывать чувство гордости за свой народ, стремление быть похожими на тех солдат, которые отстояли нашу Родину.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 Военные»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Дидактическая игра «Что в военном пакете?»,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Подвижные игры «Стенка-мишень», «Кто дальше?»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Аппликация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«Салют над городом»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IMG_20190508_1656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72816"/>
            <a:ext cx="3851920" cy="28889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644051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«Города - герои»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Цель: Познакомить детей с географическим положением городов-героев на карте России, познакомить детей с героическими подвигами жителей и защитников этих городов, формировать понимание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значимости патриотического подвига всех граждан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страны. Познакомить детей с памятниками ВОВ своего города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Сюжетно-ролевая игра «Медсестры»,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Подвижная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игра «Переправа через мост»,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Дидактическая игра «Найди город на карте», «О каком городе говорю».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украшений на окна соответствующей празднику.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IMG_20190507_1207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53354" y="260648"/>
            <a:ext cx="3910818" cy="33404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IMG_20190507_12064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3813" y="3789040"/>
            <a:ext cx="3995936" cy="24618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6297634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Экскурсия в «Зал памяти»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Тема: «Треугольник фронтовой»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Закреплять знания детей о великой Отечественной войне. Расширять знания о том, как матеря, жены, дети ждали писем с фронта. Воспитывать уважение, чувство сопереживания  к людям, пережившим Великую Отечественную войну.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Сюжетно-ролевая игра «Военный корабль»,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Русские народные игры « Крепость»,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Тренировочные игры: «Парашютисты», «Капитаны»,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Дидактическая игра «Определи род войск».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Конструирование «Письмо-треугольник».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Аппликация «Подарок ветерану»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1\Desktop\IMG_20190507_12054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260648"/>
            <a:ext cx="3727938" cy="31049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00092" y="3573016"/>
            <a:ext cx="3223882" cy="2973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63690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Символы праздника «День победы»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рассказать детям о таких символах праздника, как вечный огонь, парад Победы, минута молчания, возложение цветов к памятнику, салют, в честь победы.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Учимся маршировать, отрабатывать движение в строю.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pp.userapi.com/c850020/v850020729/182db5/Pd7QX5XUbXI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116632"/>
            <a:ext cx="2888344" cy="29595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p.userapi.com/c845524/v845524729/20423c/bS1hrViCBBQ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5913" y="3212976"/>
            <a:ext cx="4616670" cy="3386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601188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Возложение цветов к памятнику погибшим воинам -  землякам.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Цель: прививать детям желание чтить память о погибших воинах -  земляках, возлагая цветы к памятнику;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воспитывать уважение к ратным подвигам бойцов и командиров, гордость за свой народ, любовь к Родине.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Сюжетно - ролевая игра «Радисты»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Дидактическая игра «Ордена войны»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Подвижные игры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«Письмо на ходу», «Кто быстрее соберет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Конструирование «Голубь – символ мира».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esktop\IMG_20190507_12060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1464572"/>
            <a:ext cx="3516921" cy="3284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70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«Этот славный День Победы!»</vt:lpstr>
      <vt:lpstr>День Победы… «Это радость со слезами на глазах», - сказал поэт. И действительно, в этот день радость и скорбь – рядом. Нет в России семьи, которую война обошла стороной. Поэтому в этот день в каждой семье вспоминают тех, что остался на полях сражений, и тех, кто после войны налаживал мирную жизнь. </vt:lpstr>
      <vt:lpstr>Актуальность: Патриотическое чувство не возникает само по себе, оно приобретается в результате длительной целенаправленной воспитательной работы по формированию человека, начиная с самого раннего возраста. Стержнем всего российского воспитания является патриотизм. Понятие «патриотизм» включает в себя любовь к Родине, к земле, где родился и вырос, гордость за исторические свершения народа. С теми событиями что происходят в настоящее время, эта тема стала наиболее актуальной как никогда. Поэтому еще до школы необходимо сформировать у детей первоначальные достоверные представления о истории нашей Родины, о ее героях, желание изучать ее в будущем. </vt:lpstr>
      <vt:lpstr>Цель: Создание условий для обогащения детей знаниями о ВОВ. Воспитание патриотизма, чувства гордости за подвиг нашего народа в годы Великой Отечественной войне.  Задачи проекта: - Дать представление о значении победы нашего народа в Великой Отечественной войне; познакомить с историческими фактами военных лет; - Обогащать и развивать словарный запас детей, познакомить с произведениями художественной литературы и музыки военных лет; — проводить работу с родителями, привлекая их к патриотическому воспитанию в семье; - Осуществлять работу по патриотическому воспитанию дошкольников, формировать гражданскую позицию, чувство любви к Родине; - Сохранять трепетное отношение к празднику Победы, уважение к заслугам и подвигам воинов Великой Отечественной войны. - Формирование сотворчества детей и родителей в совместном освоении данной темы. </vt:lpstr>
      <vt:lpstr> «Детям - о Великой Отечественной войне» Цель: Познакомить детей с событиями Великой Отечественной войны; дать представление о том, что она была освободительной, велась во имя мира, процветания и благополучия нашей Родины; воспитывать чувство гордости за свой народ, стремление быть похожими на тех солдат, которые отстояли нашу Родину. Сюжетно-ролевая игра « Военные» Дидактическая игра «Что в военном пакете?», Подвижные игры «Стенка-мишень», «Кто дальше?» Аппликация «Салют над городом» </vt:lpstr>
      <vt:lpstr> «Города - герои» Цель: Познакомить детей с географическим положением городов-героев на карте России, познакомить детей с героическими подвигами жителей и защитников этих городов, формировать понимание значимости патриотического подвига всех граждан страны. Познакомить детей с памятниками ВОВ своего города  Сюжетно-ролевая игра «Медсестры», Подвижная игра «Переправа через мост», Дидактическая игра «Найди город на карте», «О каком городе говорю». Изготовление украшений на окна соответствующей празднику. </vt:lpstr>
      <vt:lpstr>Экскурсия в «Зал памяти»  Тема: «Треугольник фронтовой» Цель: Закреплять знания детей о великой Отечественной войне. Расширять знания о том, как матеря, жены, дети ждали писем с фронта. Воспитывать уважение, чувство сопереживания  к людям, пережившим Великую Отечественную войну. Сюжетно-ролевая игра «Военный корабль», Русские народные игры « Крепость», Тренировочные игры: «Парашютисты», «Капитаны», Дидактическая игра «Определи род войск». Конструирование «Письмо-треугольник». Аппликация «Подарок ветерану»</vt:lpstr>
      <vt:lpstr>Символы праздника «День победы» Цель: рассказать детям о таких символах праздника, как вечный огонь, парад Победы, минута молчания, возложение цветов к памятнику, салют, в честь победы. Учимся маршировать, отрабатывать движение в строю. </vt:lpstr>
      <vt:lpstr>Возложение цветов к памятнику погибшим воинам -  землякам. Цель: прививать детям желание чтить память о погибших воинах -  земляках, возлагая цветы к памятнику; воспитывать уважение к ратным подвигам бойцов и командиров, гордость за свой народ, любовь к Родине. Сюжетно - ролевая игра «Радисты» Дидактическая игра «Ордена войны» Подвижные игры «Письмо на ходу», «Кто быстрее соберет» Конструирование «Голубь – символ мира». </vt:lpstr>
      <vt:lpstr>Итоговая выставка работ детей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«Этот славный День Победы!»</dc:title>
  <dc:creator>Admin</dc:creator>
  <cp:lastModifiedBy>1</cp:lastModifiedBy>
  <cp:revision>12</cp:revision>
  <dcterms:created xsi:type="dcterms:W3CDTF">2019-05-10T12:04:42Z</dcterms:created>
  <dcterms:modified xsi:type="dcterms:W3CDTF">2019-05-12T13:39:54Z</dcterms:modified>
</cp:coreProperties>
</file>