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8" r:id="rId4"/>
    <p:sldId id="266" r:id="rId5"/>
    <p:sldId id="259" r:id="rId6"/>
    <p:sldId id="287" r:id="rId7"/>
    <p:sldId id="281" r:id="rId8"/>
    <p:sldId id="288" r:id="rId9"/>
    <p:sldId id="289" r:id="rId10"/>
    <p:sldId id="290" r:id="rId11"/>
    <p:sldId id="291" r:id="rId12"/>
    <p:sldId id="292" r:id="rId13"/>
    <p:sldId id="267" r:id="rId14"/>
    <p:sldId id="269" r:id="rId15"/>
    <p:sldId id="274" r:id="rId16"/>
    <p:sldId id="276" r:id="rId17"/>
    <p:sldId id="283" r:id="rId18"/>
    <p:sldId id="284" r:id="rId19"/>
    <p:sldId id="285" r:id="rId20"/>
    <p:sldId id="277" r:id="rId21"/>
    <p:sldId id="278" r:id="rId22"/>
    <p:sldId id="293" r:id="rId23"/>
    <p:sldId id="279" r:id="rId24"/>
    <p:sldId id="280" r:id="rId25"/>
    <p:sldId id="28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EECBE9-AF01-442C-9881-A651C5179D7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1070B2-F5C4-448A-9CAD-EBE65DF81A7E}">
      <dgm:prSet phldrT="[Текст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Й.Гайдн</a:t>
          </a:r>
          <a:endParaRPr lang="ru-RU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3216B021-A8C4-4ABF-AB2A-AF7A507026E6}" type="parTrans" cxnId="{91A53EBC-E420-42B2-8659-CF9B0EAF3480}">
      <dgm:prSet/>
      <dgm:spPr/>
      <dgm:t>
        <a:bodyPr/>
        <a:lstStyle/>
        <a:p>
          <a:endParaRPr lang="ru-RU"/>
        </a:p>
      </dgm:t>
    </dgm:pt>
    <dgm:pt modelId="{87B4228C-BD90-4CDF-8FAD-598DF56CE6D3}" type="sibTrans" cxnId="{91A53EBC-E420-42B2-8659-CF9B0EAF3480}">
      <dgm:prSet/>
      <dgm:spPr/>
      <dgm:t>
        <a:bodyPr/>
        <a:lstStyle/>
        <a:p>
          <a:endParaRPr lang="ru-RU"/>
        </a:p>
      </dgm:t>
    </dgm:pt>
    <dgm:pt modelId="{5216B2E9-4E24-4E6D-8FBD-88FAB7527818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Родоначальник симфонического оркестра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F33FEF5-F90B-4A5B-9697-E613E5C555F6}" type="parTrans" cxnId="{7B44A132-822C-4183-9FF7-D9B0F37CC2C1}">
      <dgm:prSet/>
      <dgm:spPr/>
      <dgm:t>
        <a:bodyPr/>
        <a:lstStyle/>
        <a:p>
          <a:endParaRPr lang="ru-RU"/>
        </a:p>
      </dgm:t>
    </dgm:pt>
    <dgm:pt modelId="{09F2C7B3-A46F-44B8-BE6A-2ADA1D874040}" type="sibTrans" cxnId="{7B44A132-822C-4183-9FF7-D9B0F37CC2C1}">
      <dgm:prSet/>
      <dgm:spPr/>
      <dgm:t>
        <a:bodyPr/>
        <a:lstStyle/>
        <a:p>
          <a:endParaRPr lang="ru-RU"/>
        </a:p>
      </dgm:t>
    </dgm:pt>
    <dgm:pt modelId="{41CCD0E7-D376-4B92-BBB9-CB2B4DE6DA1B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«Отец  классической симфонии»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E3CE1B-1B59-469D-9267-9D2E0FE9C207}" type="parTrans" cxnId="{F329E283-B49C-4173-8804-8FA1C8996776}">
      <dgm:prSet/>
      <dgm:spPr/>
      <dgm:t>
        <a:bodyPr/>
        <a:lstStyle/>
        <a:p>
          <a:endParaRPr lang="ru-RU"/>
        </a:p>
      </dgm:t>
    </dgm:pt>
    <dgm:pt modelId="{9EFF5323-CBEF-448B-9A34-12B652865903}" type="sibTrans" cxnId="{F329E283-B49C-4173-8804-8FA1C8996776}">
      <dgm:prSet/>
      <dgm:spPr/>
      <dgm:t>
        <a:bodyPr/>
        <a:lstStyle/>
        <a:p>
          <a:endParaRPr lang="ru-RU"/>
        </a:p>
      </dgm:t>
    </dgm:pt>
    <dgm:pt modelId="{36634B5E-12EE-4241-8D96-DEDF2971DA81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ru-RU" sz="2400" b="1" i="1" dirty="0" smtClean="0"/>
            <a:t>В.А.Моцарт</a:t>
          </a:r>
          <a:endParaRPr lang="ru-RU" sz="2400" b="1" i="1" dirty="0"/>
        </a:p>
      </dgm:t>
    </dgm:pt>
    <dgm:pt modelId="{C24A3046-2484-4917-A27D-7611D1A0CA16}" type="parTrans" cxnId="{A623A092-53A6-4E79-B473-CD3AA6B4B1FB}">
      <dgm:prSet/>
      <dgm:spPr/>
      <dgm:t>
        <a:bodyPr/>
        <a:lstStyle/>
        <a:p>
          <a:endParaRPr lang="ru-RU"/>
        </a:p>
      </dgm:t>
    </dgm:pt>
    <dgm:pt modelId="{98062AB4-606A-4941-AF7D-7DA71684EF6F}" type="sibTrans" cxnId="{A623A092-53A6-4E79-B473-CD3AA6B4B1FB}">
      <dgm:prSet/>
      <dgm:spPr/>
      <dgm:t>
        <a:bodyPr/>
        <a:lstStyle/>
        <a:p>
          <a:endParaRPr lang="ru-RU"/>
        </a:p>
      </dgm:t>
    </dgm:pt>
    <dgm:pt modelId="{66454B92-8980-44A0-A1C1-49789538E643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Непревзойденный виртуоз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9CC5DD-FFE6-4C8D-A97F-F89CE1E76E3C}" type="parTrans" cxnId="{3471A38C-1CEA-4DFB-BD28-86473C58F012}">
      <dgm:prSet/>
      <dgm:spPr/>
      <dgm:t>
        <a:bodyPr/>
        <a:lstStyle/>
        <a:p>
          <a:endParaRPr lang="ru-RU"/>
        </a:p>
      </dgm:t>
    </dgm:pt>
    <dgm:pt modelId="{4383D762-D5DB-4008-9EDE-B7EBA902FA9F}" type="sibTrans" cxnId="{3471A38C-1CEA-4DFB-BD28-86473C58F012}">
      <dgm:prSet/>
      <dgm:spPr/>
      <dgm:t>
        <a:bodyPr/>
        <a:lstStyle/>
        <a:p>
          <a:endParaRPr lang="ru-RU"/>
        </a:p>
      </dgm:t>
    </dgm:pt>
    <dgm:pt modelId="{47D5F615-DD4C-4407-A5E0-330FEE4F2AC5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Гений всех жанров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FD01BD-B7A8-467D-98FB-E30B4EB84009}" type="parTrans" cxnId="{94B5D6CD-B976-4B20-9B4F-778DBD707A3E}">
      <dgm:prSet/>
      <dgm:spPr/>
      <dgm:t>
        <a:bodyPr/>
        <a:lstStyle/>
        <a:p>
          <a:endParaRPr lang="ru-RU"/>
        </a:p>
      </dgm:t>
    </dgm:pt>
    <dgm:pt modelId="{470577DE-1AF0-42AD-BF50-7E3B4EAF62B5}" type="sibTrans" cxnId="{94B5D6CD-B976-4B20-9B4F-778DBD707A3E}">
      <dgm:prSet/>
      <dgm:spPr/>
      <dgm:t>
        <a:bodyPr/>
        <a:lstStyle/>
        <a:p>
          <a:endParaRPr lang="ru-RU"/>
        </a:p>
      </dgm:t>
    </dgm:pt>
    <dgm:pt modelId="{730C0800-F023-4FF2-A516-F2041E6AA7F7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400" b="1" i="1" dirty="0" smtClean="0"/>
            <a:t>Л. Бетховен</a:t>
          </a:r>
          <a:endParaRPr lang="ru-RU" sz="2400" b="1" i="1" dirty="0"/>
        </a:p>
      </dgm:t>
    </dgm:pt>
    <dgm:pt modelId="{9615B241-C36C-4206-BE50-34E66C338931}" type="parTrans" cxnId="{8B483733-171D-446F-BD13-39F4459BECBF}">
      <dgm:prSet/>
      <dgm:spPr/>
      <dgm:t>
        <a:bodyPr/>
        <a:lstStyle/>
        <a:p>
          <a:endParaRPr lang="ru-RU"/>
        </a:p>
      </dgm:t>
    </dgm:pt>
    <dgm:pt modelId="{75D31ED9-85C2-46DC-A4C6-7CDAC26731B8}" type="sibTrans" cxnId="{8B483733-171D-446F-BD13-39F4459BECBF}">
      <dgm:prSet/>
      <dgm:spPr/>
      <dgm:t>
        <a:bodyPr/>
        <a:lstStyle/>
        <a:p>
          <a:endParaRPr lang="ru-RU"/>
        </a:p>
      </dgm:t>
    </dgm:pt>
    <dgm:pt modelId="{4A86A12A-A6AE-4002-9C25-664CB1723CDA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500" dirty="0" smtClean="0"/>
            <a:t>«</a:t>
          </a:r>
          <a:endParaRPr lang="ru-RU" sz="2000" b="1" i="1" dirty="0">
            <a:latin typeface="Times New Roman" pitchFamily="18" charset="0"/>
            <a:cs typeface="Times New Roman" pitchFamily="18" charset="0"/>
          </a:endParaRPr>
        </a:p>
      </dgm:t>
    </dgm:pt>
    <dgm:pt modelId="{0C60C4AD-5443-4DFD-BB90-FDCBC18CEAC1}" type="parTrans" cxnId="{A54A68DD-3002-456E-A788-94FED74CF98B}">
      <dgm:prSet/>
      <dgm:spPr/>
      <dgm:t>
        <a:bodyPr/>
        <a:lstStyle/>
        <a:p>
          <a:endParaRPr lang="ru-RU"/>
        </a:p>
      </dgm:t>
    </dgm:pt>
    <dgm:pt modelId="{6194A66F-D360-44DE-A1FA-2C56A937DFE6}" type="sibTrans" cxnId="{A54A68DD-3002-456E-A788-94FED74CF98B}">
      <dgm:prSet/>
      <dgm:spPr/>
      <dgm:t>
        <a:bodyPr/>
        <a:lstStyle/>
        <a:p>
          <a:endParaRPr lang="ru-RU"/>
        </a:p>
      </dgm:t>
    </dgm:pt>
    <dgm:pt modelId="{E3259727-D249-4A1C-A841-FECA46193A12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«Певец французской революции»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B7EC18-DD6F-4CA7-AA57-04D40AC6884A}" type="parTrans" cxnId="{31ADE668-35B7-4FDD-B43D-3020A5A80AAB}">
      <dgm:prSet/>
      <dgm:spPr/>
      <dgm:t>
        <a:bodyPr/>
        <a:lstStyle/>
        <a:p>
          <a:endParaRPr lang="ru-RU"/>
        </a:p>
      </dgm:t>
    </dgm:pt>
    <dgm:pt modelId="{73861ADD-9A82-4364-9730-5D64EA7F681A}" type="sibTrans" cxnId="{31ADE668-35B7-4FDD-B43D-3020A5A80AAB}">
      <dgm:prSet/>
      <dgm:spPr/>
      <dgm:t>
        <a:bodyPr/>
        <a:lstStyle/>
        <a:p>
          <a:endParaRPr lang="ru-RU"/>
        </a:p>
      </dgm:t>
    </dgm:pt>
    <dgm:pt modelId="{5F7800ED-6521-4556-BDC0-740C3EA36922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«Бунтующий классик»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FA6A6D-E84C-4B2B-9FF3-D89D8B2BC52E}" type="parTrans" cxnId="{1CC2F528-F90F-4A02-8821-5BF1119292FF}">
      <dgm:prSet/>
      <dgm:spPr/>
      <dgm:t>
        <a:bodyPr/>
        <a:lstStyle/>
        <a:p>
          <a:endParaRPr lang="ru-RU"/>
        </a:p>
      </dgm:t>
    </dgm:pt>
    <dgm:pt modelId="{D9349E6D-AF07-4A4F-B6CA-10C4770D5A9E}" type="sibTrans" cxnId="{1CC2F528-F90F-4A02-8821-5BF1119292FF}">
      <dgm:prSet/>
      <dgm:spPr/>
      <dgm:t>
        <a:bodyPr/>
        <a:lstStyle/>
        <a:p>
          <a:endParaRPr lang="ru-RU"/>
        </a:p>
      </dgm:t>
    </dgm:pt>
    <dgm:pt modelId="{FB755443-E047-4BBF-974B-DD738CDED950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ЖИЗНЕРА-ДОСТНЫЙ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A369A1-7654-49A7-9D4B-EE5E1D1D1980}" type="parTrans" cxnId="{02DA7665-8ED1-4DCD-8C9B-5ED3C39DAAFA}">
      <dgm:prSet/>
      <dgm:spPr/>
      <dgm:t>
        <a:bodyPr/>
        <a:lstStyle/>
        <a:p>
          <a:endParaRPr lang="ru-RU"/>
        </a:p>
      </dgm:t>
    </dgm:pt>
    <dgm:pt modelId="{9BB3B80E-9448-4091-9E0B-B127B9B6E7DF}" type="sibTrans" cxnId="{02DA7665-8ED1-4DCD-8C9B-5ED3C39DAAFA}">
      <dgm:prSet/>
      <dgm:spPr/>
      <dgm:t>
        <a:bodyPr/>
        <a:lstStyle/>
        <a:p>
          <a:endParaRPr lang="ru-RU"/>
        </a:p>
      </dgm:t>
    </dgm:pt>
    <dgm:pt modelId="{9D966036-4C60-409F-BD3F-EC46A074FFA4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E41FD5-C88F-422E-B77C-AC97EE17C9B2}" type="parTrans" cxnId="{4DA383A9-1D37-4241-929C-4B484F0B8117}">
      <dgm:prSet/>
      <dgm:spPr/>
      <dgm:t>
        <a:bodyPr/>
        <a:lstStyle/>
        <a:p>
          <a:endParaRPr lang="ru-RU"/>
        </a:p>
      </dgm:t>
    </dgm:pt>
    <dgm:pt modelId="{51D4A73A-1BF5-4A8F-A198-2C03024B7DF5}" type="sibTrans" cxnId="{4DA383A9-1D37-4241-929C-4B484F0B8117}">
      <dgm:prSet/>
      <dgm:spPr/>
      <dgm:t>
        <a:bodyPr/>
        <a:lstStyle/>
        <a:p>
          <a:endParaRPr lang="ru-RU"/>
        </a:p>
      </dgm:t>
    </dgm:pt>
    <dgm:pt modelId="{3FFE0A81-C9B6-4C9C-B127-E3BAE5A8E248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37E48A-74D0-4EC6-A734-DCF51A8C0C8B}" type="parTrans" cxnId="{8600E3CE-E2C4-40B2-BDD1-29D44DBE63CC}">
      <dgm:prSet/>
      <dgm:spPr/>
      <dgm:t>
        <a:bodyPr/>
        <a:lstStyle/>
        <a:p>
          <a:endParaRPr lang="ru-RU"/>
        </a:p>
      </dgm:t>
    </dgm:pt>
    <dgm:pt modelId="{BE7B81C0-7B92-4222-9EC3-6E2B0E809281}" type="sibTrans" cxnId="{8600E3CE-E2C4-40B2-BDD1-29D44DBE63CC}">
      <dgm:prSet/>
      <dgm:spPr/>
      <dgm:t>
        <a:bodyPr/>
        <a:lstStyle/>
        <a:p>
          <a:endParaRPr lang="ru-RU"/>
        </a:p>
      </dgm:t>
    </dgm:pt>
    <dgm:pt modelId="{37A89E22-D2ED-416B-A6DE-33C60E7255EA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ИЗЫСКАНЫЙ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196DE6-7DBC-4895-BC1C-1850B1B18EE3}" type="parTrans" cxnId="{2FA023F5-FD3E-43ED-B468-AFD84BC7B37B}">
      <dgm:prSet/>
      <dgm:spPr/>
      <dgm:t>
        <a:bodyPr/>
        <a:lstStyle/>
        <a:p>
          <a:endParaRPr lang="ru-RU"/>
        </a:p>
      </dgm:t>
    </dgm:pt>
    <dgm:pt modelId="{99627FAB-2CF6-41BF-80BB-BA83F9102A89}" type="sibTrans" cxnId="{2FA023F5-FD3E-43ED-B468-AFD84BC7B37B}">
      <dgm:prSet/>
      <dgm:spPr/>
      <dgm:t>
        <a:bodyPr/>
        <a:lstStyle/>
        <a:p>
          <a:endParaRPr lang="ru-RU"/>
        </a:p>
      </dgm:t>
    </dgm:pt>
    <dgm:pt modelId="{A1BEA0FF-8C05-450A-A8CF-62C7A111AE25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ДРАМАТИ-ЧЕСКИЙ</a:t>
          </a:r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B2ED11-970B-47D3-9ACD-D022D50E35A6}" type="parTrans" cxnId="{4B7A11C4-4BB9-4765-9FB4-DC3B21C83177}">
      <dgm:prSet/>
      <dgm:spPr/>
      <dgm:t>
        <a:bodyPr/>
        <a:lstStyle/>
        <a:p>
          <a:endParaRPr lang="ru-RU"/>
        </a:p>
      </dgm:t>
    </dgm:pt>
    <dgm:pt modelId="{D1E9FD79-ADA0-49B5-B5E9-29D89BF55B75}" type="sibTrans" cxnId="{4B7A11C4-4BB9-4765-9FB4-DC3B21C83177}">
      <dgm:prSet/>
      <dgm:spPr/>
      <dgm:t>
        <a:bodyPr/>
        <a:lstStyle/>
        <a:p>
          <a:endParaRPr lang="ru-RU"/>
        </a:p>
      </dgm:t>
    </dgm:pt>
    <dgm:pt modelId="{B9299781-A112-4DFD-B6D3-C65402A16B4C}">
      <dgm:prSet phldrT="[Текст]" custT="1"/>
      <dgm:spPr>
        <a:blipFill rotWithShape="0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</dgm:spPr>
      <dgm:t>
        <a:bodyPr/>
        <a:lstStyle/>
        <a:p>
          <a:endParaRPr lang="ru-RU" sz="2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BA6BDF-2A9C-45CE-A76F-875926BB0AB0}" type="parTrans" cxnId="{1846C9FD-A107-4F37-87F8-9B6CC2666BDE}">
      <dgm:prSet/>
      <dgm:spPr/>
      <dgm:t>
        <a:bodyPr/>
        <a:lstStyle/>
        <a:p>
          <a:endParaRPr lang="ru-RU"/>
        </a:p>
      </dgm:t>
    </dgm:pt>
    <dgm:pt modelId="{C88D993D-30EE-4520-AC58-1B02CCE54559}" type="sibTrans" cxnId="{1846C9FD-A107-4F37-87F8-9B6CC2666BDE}">
      <dgm:prSet/>
      <dgm:spPr/>
      <dgm:t>
        <a:bodyPr/>
        <a:lstStyle/>
        <a:p>
          <a:endParaRPr lang="ru-RU"/>
        </a:p>
      </dgm:t>
    </dgm:pt>
    <dgm:pt modelId="{D6C44951-EC4B-4BFE-AA49-24D05BB5849B}" type="pres">
      <dgm:prSet presAssocID="{2FEECBE9-AF01-442C-9881-A651C5179D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14BEE8-BE5F-47B8-A749-76206762F3D9}" type="pres">
      <dgm:prSet presAssocID="{D41070B2-F5C4-448A-9CAD-EBE65DF81A7E}" presName="composite" presStyleCnt="0"/>
      <dgm:spPr/>
    </dgm:pt>
    <dgm:pt modelId="{070EB2B6-9E28-444F-AA84-CCEB9116B419}" type="pres">
      <dgm:prSet presAssocID="{D41070B2-F5C4-448A-9CAD-EBE65DF81A7E}" presName="parTx" presStyleLbl="alignNode1" presStyleIdx="0" presStyleCnt="3" custLinFactNeighborX="-2047" custLinFactNeighborY="-24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C400D-4050-4F34-9C71-6532F0BE3EFB}" type="pres">
      <dgm:prSet presAssocID="{D41070B2-F5C4-448A-9CAD-EBE65DF81A7E}" presName="desTx" presStyleLbl="alignAccFollowNode1" presStyleIdx="0" presStyleCnt="3" custScaleX="129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D518E-338E-461C-AA27-CA17AFD3F0FC}" type="pres">
      <dgm:prSet presAssocID="{87B4228C-BD90-4CDF-8FAD-598DF56CE6D3}" presName="space" presStyleCnt="0"/>
      <dgm:spPr/>
    </dgm:pt>
    <dgm:pt modelId="{B827075A-29C4-4C09-ACDA-D039B7575079}" type="pres">
      <dgm:prSet presAssocID="{36634B5E-12EE-4241-8D96-DEDF2971DA81}" presName="composite" presStyleCnt="0"/>
      <dgm:spPr/>
    </dgm:pt>
    <dgm:pt modelId="{421532BD-6EE8-4CA2-BE22-7FB3D22A81B6}" type="pres">
      <dgm:prSet presAssocID="{36634B5E-12EE-4241-8D96-DEDF2971DA81}" presName="parTx" presStyleLbl="alignNode1" presStyleIdx="1" presStyleCnt="3" custLinFactNeighborX="-202" custLinFactNeighborY="30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33D56-A067-4907-B16E-BAF1BDA44AE9}" type="pres">
      <dgm:prSet presAssocID="{36634B5E-12EE-4241-8D96-DEDF2971DA81}" presName="desTx" presStyleLbl="alignAccFollowNode1" presStyleIdx="1" presStyleCnt="3" custScaleX="142710" custLinFactNeighborX="-2511" custLinFactNeighborY="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10B0F-795E-4830-B738-0301E65809A6}" type="pres">
      <dgm:prSet presAssocID="{98062AB4-606A-4941-AF7D-7DA71684EF6F}" presName="space" presStyleCnt="0"/>
      <dgm:spPr/>
    </dgm:pt>
    <dgm:pt modelId="{B04F288F-1DAA-4ED2-BDBC-81D86B848374}" type="pres">
      <dgm:prSet presAssocID="{730C0800-F023-4FF2-A516-F2041E6AA7F7}" presName="composite" presStyleCnt="0"/>
      <dgm:spPr/>
    </dgm:pt>
    <dgm:pt modelId="{94E95B63-6475-46C8-8B5C-91BA9351871D}" type="pres">
      <dgm:prSet presAssocID="{730C0800-F023-4FF2-A516-F2041E6AA7F7}" presName="parTx" presStyleLbl="alignNode1" presStyleIdx="2" presStyleCnt="3" custLinFactNeighborX="4965" custLinFactNeighborY="30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12F02-5ADD-4781-8BBE-C650F29C6593}" type="pres">
      <dgm:prSet presAssocID="{730C0800-F023-4FF2-A516-F2041E6AA7F7}" presName="desTx" presStyleLbl="alignAccFollowNode1" presStyleIdx="2" presStyleCnt="3" custScaleX="109624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A68417-1BC1-4DCC-87CA-D57737EB0D89}" type="presOf" srcId="{A1BEA0FF-8C05-450A-A8CF-62C7A111AE25}" destId="{8F012F02-5ADD-4781-8BBE-C650F29C6593}" srcOrd="0" destOrd="4" presId="urn:microsoft.com/office/officeart/2005/8/layout/hList1"/>
    <dgm:cxn modelId="{4DA383A9-1D37-4241-929C-4B484F0B8117}" srcId="{36634B5E-12EE-4241-8D96-DEDF2971DA81}" destId="{9D966036-4C60-409F-BD3F-EC46A074FFA4}" srcOrd="2" destOrd="0" parTransId="{6AE41FD5-C88F-422E-B77C-AC97EE17C9B2}" sibTransId="{51D4A73A-1BF5-4A8F-A198-2C03024B7DF5}"/>
    <dgm:cxn modelId="{D3A8F1BF-7039-4063-82F1-05F58421D1CF}" type="presOf" srcId="{D41070B2-F5C4-448A-9CAD-EBE65DF81A7E}" destId="{070EB2B6-9E28-444F-AA84-CCEB9116B419}" srcOrd="0" destOrd="0" presId="urn:microsoft.com/office/officeart/2005/8/layout/hList1"/>
    <dgm:cxn modelId="{8B483733-171D-446F-BD13-39F4459BECBF}" srcId="{2FEECBE9-AF01-442C-9881-A651C5179D7C}" destId="{730C0800-F023-4FF2-A516-F2041E6AA7F7}" srcOrd="2" destOrd="0" parTransId="{9615B241-C36C-4206-BE50-34E66C338931}" sibTransId="{75D31ED9-85C2-46DC-A4C6-7CDAC26731B8}"/>
    <dgm:cxn modelId="{9F78085A-BBA2-4681-845B-A25520E9BA49}" type="presOf" srcId="{B9299781-A112-4DFD-B6D3-C65402A16B4C}" destId="{8F012F02-5ADD-4781-8BBE-C650F29C6593}" srcOrd="0" destOrd="3" presId="urn:microsoft.com/office/officeart/2005/8/layout/hList1"/>
    <dgm:cxn modelId="{B2F868AD-DB97-4360-A3F5-C851980DD5D7}" type="presOf" srcId="{3FFE0A81-C9B6-4C9C-B127-E3BAE5A8E248}" destId="{62533D56-A067-4907-B16E-BAF1BDA44AE9}" srcOrd="0" destOrd="3" presId="urn:microsoft.com/office/officeart/2005/8/layout/hList1"/>
    <dgm:cxn modelId="{1846C9FD-A107-4F37-87F8-9B6CC2666BDE}" srcId="{730C0800-F023-4FF2-A516-F2041E6AA7F7}" destId="{B9299781-A112-4DFD-B6D3-C65402A16B4C}" srcOrd="3" destOrd="0" parTransId="{15BA6BDF-2A9C-45CE-A76F-875926BB0AB0}" sibTransId="{C88D993D-30EE-4520-AC58-1B02CCE54559}"/>
    <dgm:cxn modelId="{FD2692EF-2DE0-4B3D-B9EB-9056E661288B}" type="presOf" srcId="{4A86A12A-A6AE-4002-9C25-664CB1723CDA}" destId="{8F012F02-5ADD-4781-8BBE-C650F29C6593}" srcOrd="0" destOrd="0" presId="urn:microsoft.com/office/officeart/2005/8/layout/hList1"/>
    <dgm:cxn modelId="{F0CAE47D-8CD9-4646-B4A7-BC8B7DF5653D}" type="presOf" srcId="{FB755443-E047-4BBF-974B-DD738CDED950}" destId="{569C400D-4050-4F34-9C71-6532F0BE3EFB}" srcOrd="0" destOrd="2" presId="urn:microsoft.com/office/officeart/2005/8/layout/hList1"/>
    <dgm:cxn modelId="{24BE6D70-91AA-4710-B30C-344830328372}" type="presOf" srcId="{66454B92-8980-44A0-A1C1-49789538E643}" destId="{62533D56-A067-4907-B16E-BAF1BDA44AE9}" srcOrd="0" destOrd="0" presId="urn:microsoft.com/office/officeart/2005/8/layout/hList1"/>
    <dgm:cxn modelId="{22F8305D-CFF0-4491-8E79-215F42FC2B6F}" type="presOf" srcId="{730C0800-F023-4FF2-A516-F2041E6AA7F7}" destId="{94E95B63-6475-46C8-8B5C-91BA9351871D}" srcOrd="0" destOrd="0" presId="urn:microsoft.com/office/officeart/2005/8/layout/hList1"/>
    <dgm:cxn modelId="{7B44A132-822C-4183-9FF7-D9B0F37CC2C1}" srcId="{D41070B2-F5C4-448A-9CAD-EBE65DF81A7E}" destId="{5216B2E9-4E24-4E6D-8FBD-88FAB7527818}" srcOrd="0" destOrd="0" parTransId="{BF33FEF5-F90B-4A5B-9697-E613E5C555F6}" sibTransId="{09F2C7B3-A46F-44B8-BE6A-2ADA1D874040}"/>
    <dgm:cxn modelId="{67F7CA86-035F-4071-82DF-0903DBDAC5E0}" type="presOf" srcId="{E3259727-D249-4A1C-A841-FECA46193A12}" destId="{8F012F02-5ADD-4781-8BBE-C650F29C6593}" srcOrd="0" destOrd="1" presId="urn:microsoft.com/office/officeart/2005/8/layout/hList1"/>
    <dgm:cxn modelId="{0417DAFA-B9CD-44BA-B589-6A6FD687C4EB}" type="presOf" srcId="{5F7800ED-6521-4556-BDC0-740C3EA36922}" destId="{8F012F02-5ADD-4781-8BBE-C650F29C6593}" srcOrd="0" destOrd="2" presId="urn:microsoft.com/office/officeart/2005/8/layout/hList1"/>
    <dgm:cxn modelId="{A623A092-53A6-4E79-B473-CD3AA6B4B1FB}" srcId="{2FEECBE9-AF01-442C-9881-A651C5179D7C}" destId="{36634B5E-12EE-4241-8D96-DEDF2971DA81}" srcOrd="1" destOrd="0" parTransId="{C24A3046-2484-4917-A27D-7611D1A0CA16}" sibTransId="{98062AB4-606A-4941-AF7D-7DA71684EF6F}"/>
    <dgm:cxn modelId="{BED99D16-7C9F-4B9D-B933-5EF73AC1A163}" type="presOf" srcId="{37A89E22-D2ED-416B-A6DE-33C60E7255EA}" destId="{62533D56-A067-4907-B16E-BAF1BDA44AE9}" srcOrd="0" destOrd="4" presId="urn:microsoft.com/office/officeart/2005/8/layout/hList1"/>
    <dgm:cxn modelId="{793BD2D1-060B-476D-A684-16DDC15505A0}" type="presOf" srcId="{36634B5E-12EE-4241-8D96-DEDF2971DA81}" destId="{421532BD-6EE8-4CA2-BE22-7FB3D22A81B6}" srcOrd="0" destOrd="0" presId="urn:microsoft.com/office/officeart/2005/8/layout/hList1"/>
    <dgm:cxn modelId="{C23C28F2-6E6C-49B4-A717-863778C1C409}" type="presOf" srcId="{47D5F615-DD4C-4407-A5E0-330FEE4F2AC5}" destId="{62533D56-A067-4907-B16E-BAF1BDA44AE9}" srcOrd="0" destOrd="1" presId="urn:microsoft.com/office/officeart/2005/8/layout/hList1"/>
    <dgm:cxn modelId="{26C2322F-3425-406D-AF86-7FDD5E4F83AE}" type="presOf" srcId="{2FEECBE9-AF01-442C-9881-A651C5179D7C}" destId="{D6C44951-EC4B-4BFE-AA49-24D05BB5849B}" srcOrd="0" destOrd="0" presId="urn:microsoft.com/office/officeart/2005/8/layout/hList1"/>
    <dgm:cxn modelId="{3471A38C-1CEA-4DFB-BD28-86473C58F012}" srcId="{36634B5E-12EE-4241-8D96-DEDF2971DA81}" destId="{66454B92-8980-44A0-A1C1-49789538E643}" srcOrd="0" destOrd="0" parTransId="{109CC5DD-FFE6-4C8D-A97F-F89CE1E76E3C}" sibTransId="{4383D762-D5DB-4008-9EDE-B7EBA902FA9F}"/>
    <dgm:cxn modelId="{A54A68DD-3002-456E-A788-94FED74CF98B}" srcId="{730C0800-F023-4FF2-A516-F2041E6AA7F7}" destId="{4A86A12A-A6AE-4002-9C25-664CB1723CDA}" srcOrd="0" destOrd="0" parTransId="{0C60C4AD-5443-4DFD-BB90-FDCBC18CEAC1}" sibTransId="{6194A66F-D360-44DE-A1FA-2C56A937DFE6}"/>
    <dgm:cxn modelId="{8655B4A6-6B3A-4557-8D3A-8A4479DD6F8E}" type="presOf" srcId="{41CCD0E7-D376-4B92-BBB9-CB2B4DE6DA1B}" destId="{569C400D-4050-4F34-9C71-6532F0BE3EFB}" srcOrd="0" destOrd="1" presId="urn:microsoft.com/office/officeart/2005/8/layout/hList1"/>
    <dgm:cxn modelId="{1CC2F528-F90F-4A02-8821-5BF1119292FF}" srcId="{730C0800-F023-4FF2-A516-F2041E6AA7F7}" destId="{5F7800ED-6521-4556-BDC0-740C3EA36922}" srcOrd="2" destOrd="0" parTransId="{FAFA6A6D-E84C-4B2B-9FF3-D89D8B2BC52E}" sibTransId="{D9349E6D-AF07-4A4F-B6CA-10C4770D5A9E}"/>
    <dgm:cxn modelId="{883A479B-C6A2-444B-8952-43C2FA136ACA}" type="presOf" srcId="{5216B2E9-4E24-4E6D-8FBD-88FAB7527818}" destId="{569C400D-4050-4F34-9C71-6532F0BE3EFB}" srcOrd="0" destOrd="0" presId="urn:microsoft.com/office/officeart/2005/8/layout/hList1"/>
    <dgm:cxn modelId="{2FA023F5-FD3E-43ED-B468-AFD84BC7B37B}" srcId="{36634B5E-12EE-4241-8D96-DEDF2971DA81}" destId="{37A89E22-D2ED-416B-A6DE-33C60E7255EA}" srcOrd="4" destOrd="0" parTransId="{49196DE6-7DBC-4895-BC1C-1850B1B18EE3}" sibTransId="{99627FAB-2CF6-41BF-80BB-BA83F9102A89}"/>
    <dgm:cxn modelId="{31ADE668-35B7-4FDD-B43D-3020A5A80AAB}" srcId="{730C0800-F023-4FF2-A516-F2041E6AA7F7}" destId="{E3259727-D249-4A1C-A841-FECA46193A12}" srcOrd="1" destOrd="0" parTransId="{C3B7EC18-DD6F-4CA7-AA57-04D40AC6884A}" sibTransId="{73861ADD-9A82-4364-9730-5D64EA7F681A}"/>
    <dgm:cxn modelId="{4B7A11C4-4BB9-4765-9FB4-DC3B21C83177}" srcId="{730C0800-F023-4FF2-A516-F2041E6AA7F7}" destId="{A1BEA0FF-8C05-450A-A8CF-62C7A111AE25}" srcOrd="4" destOrd="0" parTransId="{3FB2ED11-970B-47D3-9ACD-D022D50E35A6}" sibTransId="{D1E9FD79-ADA0-49B5-B5E9-29D89BF55B75}"/>
    <dgm:cxn modelId="{8502CC09-6F00-4E59-B7E0-68B6225D4663}" type="presOf" srcId="{9D966036-4C60-409F-BD3F-EC46A074FFA4}" destId="{62533D56-A067-4907-B16E-BAF1BDA44AE9}" srcOrd="0" destOrd="2" presId="urn:microsoft.com/office/officeart/2005/8/layout/hList1"/>
    <dgm:cxn modelId="{02DA7665-8ED1-4DCD-8C9B-5ED3C39DAAFA}" srcId="{D41070B2-F5C4-448A-9CAD-EBE65DF81A7E}" destId="{FB755443-E047-4BBF-974B-DD738CDED950}" srcOrd="2" destOrd="0" parTransId="{8FA369A1-7654-49A7-9D4B-EE5E1D1D1980}" sibTransId="{9BB3B80E-9448-4091-9E0B-B127B9B6E7DF}"/>
    <dgm:cxn modelId="{91A53EBC-E420-42B2-8659-CF9B0EAF3480}" srcId="{2FEECBE9-AF01-442C-9881-A651C5179D7C}" destId="{D41070B2-F5C4-448A-9CAD-EBE65DF81A7E}" srcOrd="0" destOrd="0" parTransId="{3216B021-A8C4-4ABF-AB2A-AF7A507026E6}" sibTransId="{87B4228C-BD90-4CDF-8FAD-598DF56CE6D3}"/>
    <dgm:cxn modelId="{94B5D6CD-B976-4B20-9B4F-778DBD707A3E}" srcId="{36634B5E-12EE-4241-8D96-DEDF2971DA81}" destId="{47D5F615-DD4C-4407-A5E0-330FEE4F2AC5}" srcOrd="1" destOrd="0" parTransId="{BAFD01BD-B7A8-467D-98FB-E30B4EB84009}" sibTransId="{470577DE-1AF0-42AD-BF50-7E3B4EAF62B5}"/>
    <dgm:cxn modelId="{8600E3CE-E2C4-40B2-BDD1-29D44DBE63CC}" srcId="{36634B5E-12EE-4241-8D96-DEDF2971DA81}" destId="{3FFE0A81-C9B6-4C9C-B127-E3BAE5A8E248}" srcOrd="3" destOrd="0" parTransId="{0C37E48A-74D0-4EC6-A734-DCF51A8C0C8B}" sibTransId="{BE7B81C0-7B92-4222-9EC3-6E2B0E809281}"/>
    <dgm:cxn modelId="{F329E283-B49C-4173-8804-8FA1C8996776}" srcId="{D41070B2-F5C4-448A-9CAD-EBE65DF81A7E}" destId="{41CCD0E7-D376-4B92-BBB9-CB2B4DE6DA1B}" srcOrd="1" destOrd="0" parTransId="{BAE3CE1B-1B59-469D-9267-9D2E0FE9C207}" sibTransId="{9EFF5323-CBEF-448B-9A34-12B652865903}"/>
    <dgm:cxn modelId="{FD1213EA-57D5-44BB-8687-57B51BC55B85}" type="presParOf" srcId="{D6C44951-EC4B-4BFE-AA49-24D05BB5849B}" destId="{1014BEE8-BE5F-47B8-A749-76206762F3D9}" srcOrd="0" destOrd="0" presId="urn:microsoft.com/office/officeart/2005/8/layout/hList1"/>
    <dgm:cxn modelId="{EDFD89F7-0D84-4CFE-8D59-470306274F70}" type="presParOf" srcId="{1014BEE8-BE5F-47B8-A749-76206762F3D9}" destId="{070EB2B6-9E28-444F-AA84-CCEB9116B419}" srcOrd="0" destOrd="0" presId="urn:microsoft.com/office/officeart/2005/8/layout/hList1"/>
    <dgm:cxn modelId="{64D258F0-F0BA-48A7-A04D-D630F1DF94E8}" type="presParOf" srcId="{1014BEE8-BE5F-47B8-A749-76206762F3D9}" destId="{569C400D-4050-4F34-9C71-6532F0BE3EFB}" srcOrd="1" destOrd="0" presId="urn:microsoft.com/office/officeart/2005/8/layout/hList1"/>
    <dgm:cxn modelId="{56672A74-9B2C-470B-8CC9-5F7D07D650AD}" type="presParOf" srcId="{D6C44951-EC4B-4BFE-AA49-24D05BB5849B}" destId="{4F1D518E-338E-461C-AA27-CA17AFD3F0FC}" srcOrd="1" destOrd="0" presId="urn:microsoft.com/office/officeart/2005/8/layout/hList1"/>
    <dgm:cxn modelId="{4789B8C0-94B8-4FF3-B8F6-8A2B51ABF9B7}" type="presParOf" srcId="{D6C44951-EC4B-4BFE-AA49-24D05BB5849B}" destId="{B827075A-29C4-4C09-ACDA-D039B7575079}" srcOrd="2" destOrd="0" presId="urn:microsoft.com/office/officeart/2005/8/layout/hList1"/>
    <dgm:cxn modelId="{D93BF82C-2BBF-47AA-8C2E-F2ECB73003DA}" type="presParOf" srcId="{B827075A-29C4-4C09-ACDA-D039B7575079}" destId="{421532BD-6EE8-4CA2-BE22-7FB3D22A81B6}" srcOrd="0" destOrd="0" presId="urn:microsoft.com/office/officeart/2005/8/layout/hList1"/>
    <dgm:cxn modelId="{943E0CF1-3F58-4B08-B6EC-B3F114112939}" type="presParOf" srcId="{B827075A-29C4-4C09-ACDA-D039B7575079}" destId="{62533D56-A067-4907-B16E-BAF1BDA44AE9}" srcOrd="1" destOrd="0" presId="urn:microsoft.com/office/officeart/2005/8/layout/hList1"/>
    <dgm:cxn modelId="{140FA5F8-D3F0-41F2-9934-94408E19344B}" type="presParOf" srcId="{D6C44951-EC4B-4BFE-AA49-24D05BB5849B}" destId="{B1D10B0F-795E-4830-B738-0301E65809A6}" srcOrd="3" destOrd="0" presId="urn:microsoft.com/office/officeart/2005/8/layout/hList1"/>
    <dgm:cxn modelId="{D9EE0399-55D0-4F05-A2D4-2F98FC4E5B78}" type="presParOf" srcId="{D6C44951-EC4B-4BFE-AA49-24D05BB5849B}" destId="{B04F288F-1DAA-4ED2-BDBC-81D86B848374}" srcOrd="4" destOrd="0" presId="urn:microsoft.com/office/officeart/2005/8/layout/hList1"/>
    <dgm:cxn modelId="{F51CCEFA-CFE3-4F2F-B758-B4C866F08C10}" type="presParOf" srcId="{B04F288F-1DAA-4ED2-BDBC-81D86B848374}" destId="{94E95B63-6475-46C8-8B5C-91BA9351871D}" srcOrd="0" destOrd="0" presId="urn:microsoft.com/office/officeart/2005/8/layout/hList1"/>
    <dgm:cxn modelId="{FDFE19D2-4C8F-4D8B-93A1-E20E7E42C8E5}" type="presParOf" srcId="{B04F288F-1DAA-4ED2-BDBC-81D86B848374}" destId="{8F012F02-5ADD-4781-8BBE-C650F29C65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10997C-1834-494D-87C4-1ACD416FCF8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19D13E-0561-483C-A35A-06A85D6E81E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Жанры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8C5DA04B-BB2E-4E3A-8512-78281B546B8D}" type="parTrans" cxnId="{A4FF2314-7855-4BAE-BF91-642E34691FF6}">
      <dgm:prSet/>
      <dgm:spPr/>
      <dgm:t>
        <a:bodyPr/>
        <a:lstStyle/>
        <a:p>
          <a:endParaRPr lang="ru-RU"/>
        </a:p>
      </dgm:t>
    </dgm:pt>
    <dgm:pt modelId="{4192EE49-9ED9-4932-BB22-44821F5AF931}" type="sibTrans" cxnId="{A4FF2314-7855-4BAE-BF91-642E34691FF6}">
      <dgm:prSet/>
      <dgm:spPr/>
      <dgm:t>
        <a:bodyPr/>
        <a:lstStyle/>
        <a:p>
          <a:endParaRPr lang="ru-RU"/>
        </a:p>
      </dgm:t>
    </dgm:pt>
    <dgm:pt modelId="{4B923C78-9AEA-4C23-8B0D-7CE0FDFFE965}">
      <dgm:prSet phldrT="[Текст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Соната</a:t>
          </a:r>
          <a:endParaRPr lang="ru-RU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FE2123-FD89-4DC0-8A49-58298257E242}" type="parTrans" cxnId="{A5019F9B-5348-4098-A244-02476E786853}">
      <dgm:prSet/>
      <dgm:spPr/>
      <dgm:t>
        <a:bodyPr/>
        <a:lstStyle/>
        <a:p>
          <a:endParaRPr lang="ru-RU"/>
        </a:p>
      </dgm:t>
    </dgm:pt>
    <dgm:pt modelId="{EF9D1231-310D-456B-A4B2-8FC51C59F819}" type="sibTrans" cxnId="{A5019F9B-5348-4098-A244-02476E786853}">
      <dgm:prSet/>
      <dgm:spPr/>
      <dgm:t>
        <a:bodyPr/>
        <a:lstStyle/>
        <a:p>
          <a:endParaRPr lang="ru-RU"/>
        </a:p>
      </dgm:t>
    </dgm:pt>
    <dgm:pt modelId="{43126E56-8EC9-4BA3-96BE-FFE90DE27DE1}">
      <dgm:prSet phldrT="[Текст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Квартет</a:t>
          </a:r>
          <a:endParaRPr lang="ru-RU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FFAB0F-8CBE-4AC3-BBB1-B496C714D7F0}" type="parTrans" cxnId="{DA13B32C-13C6-4D16-BF73-3A8BC58BA805}">
      <dgm:prSet/>
      <dgm:spPr/>
      <dgm:t>
        <a:bodyPr/>
        <a:lstStyle/>
        <a:p>
          <a:endParaRPr lang="ru-RU"/>
        </a:p>
      </dgm:t>
    </dgm:pt>
    <dgm:pt modelId="{5FD11951-9100-4B43-92B5-C8974F5A2A57}" type="sibTrans" cxnId="{DA13B32C-13C6-4D16-BF73-3A8BC58BA805}">
      <dgm:prSet/>
      <dgm:spPr/>
      <dgm:t>
        <a:bodyPr/>
        <a:lstStyle/>
        <a:p>
          <a:endParaRPr lang="ru-RU"/>
        </a:p>
      </dgm:t>
    </dgm:pt>
    <dgm:pt modelId="{E7615C10-B31F-469A-869D-B990CCB7DDAF}">
      <dgm:prSet phldrT="[Текст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Симфония</a:t>
          </a:r>
          <a:endParaRPr lang="ru-RU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C0810D-EF58-4EED-ABB7-C1039D109871}" type="parTrans" cxnId="{AEBE686A-A192-4403-B8C9-39B380463D2F}">
      <dgm:prSet/>
      <dgm:spPr/>
      <dgm:t>
        <a:bodyPr/>
        <a:lstStyle/>
        <a:p>
          <a:endParaRPr lang="ru-RU"/>
        </a:p>
      </dgm:t>
    </dgm:pt>
    <dgm:pt modelId="{897BB18D-24E5-452E-9465-6ED063C53173}" type="sibTrans" cxnId="{AEBE686A-A192-4403-B8C9-39B380463D2F}">
      <dgm:prSet/>
      <dgm:spPr/>
      <dgm:t>
        <a:bodyPr/>
        <a:lstStyle/>
        <a:p>
          <a:endParaRPr lang="ru-RU"/>
        </a:p>
      </dgm:t>
    </dgm:pt>
    <dgm:pt modelId="{629AA6FB-C4FA-4440-ADDC-B05C06F6A49F}">
      <dgm:prSet phldrT="[Текст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Опера</a:t>
          </a:r>
          <a:endParaRPr lang="ru-RU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EA947A-0ECE-425E-ACDD-04484EAD8807}" type="parTrans" cxnId="{01E9FA5E-AFCF-4A10-8862-029B435B9D18}">
      <dgm:prSet/>
      <dgm:spPr/>
      <dgm:t>
        <a:bodyPr/>
        <a:lstStyle/>
        <a:p>
          <a:endParaRPr lang="ru-RU"/>
        </a:p>
      </dgm:t>
    </dgm:pt>
    <dgm:pt modelId="{80EA3A32-FE5B-4DA2-B6DD-B13F6C0148C2}" type="sibTrans" cxnId="{01E9FA5E-AFCF-4A10-8862-029B435B9D18}">
      <dgm:prSet/>
      <dgm:spPr/>
      <dgm:t>
        <a:bodyPr/>
        <a:lstStyle/>
        <a:p>
          <a:endParaRPr lang="ru-RU"/>
        </a:p>
      </dgm:t>
    </dgm:pt>
    <dgm:pt modelId="{86B14E72-CF8E-4E71-8134-37DE0CF65F44}" type="pres">
      <dgm:prSet presAssocID="{7210997C-1834-494D-87C4-1ACD416FCF8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534091-26D8-47E4-8B1A-27ACB2C80056}" type="pres">
      <dgm:prSet presAssocID="{2019D13E-0561-483C-A35A-06A85D6E81EE}" presName="linNode" presStyleCnt="0"/>
      <dgm:spPr/>
    </dgm:pt>
    <dgm:pt modelId="{F5944F14-D8B8-4480-8655-1EE5A2DA58F4}" type="pres">
      <dgm:prSet presAssocID="{2019D13E-0561-483C-A35A-06A85D6E81EE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FFC99C-8CF9-4052-8C39-3C94ECDBD426}" type="pres">
      <dgm:prSet presAssocID="{2019D13E-0561-483C-A35A-06A85D6E81EE}" presName="childShp" presStyleLbl="bgAccFollowNode1" presStyleIdx="0" presStyleCnt="1" custLinFactNeighborX="-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7C75DC-B5B8-478C-B086-EF86B726FDAA}" type="presOf" srcId="{2019D13E-0561-483C-A35A-06A85D6E81EE}" destId="{F5944F14-D8B8-4480-8655-1EE5A2DA58F4}" srcOrd="0" destOrd="0" presId="urn:microsoft.com/office/officeart/2005/8/layout/vList6"/>
    <dgm:cxn modelId="{01E9FA5E-AFCF-4A10-8862-029B435B9D18}" srcId="{2019D13E-0561-483C-A35A-06A85D6E81EE}" destId="{629AA6FB-C4FA-4440-ADDC-B05C06F6A49F}" srcOrd="3" destOrd="0" parTransId="{E7EA947A-0ECE-425E-ACDD-04484EAD8807}" sibTransId="{80EA3A32-FE5B-4DA2-B6DD-B13F6C0148C2}"/>
    <dgm:cxn modelId="{CDAC9CF7-4B18-45F7-ADB1-FC2546C6E41F}" type="presOf" srcId="{4B923C78-9AEA-4C23-8B0D-7CE0FDFFE965}" destId="{A1FFC99C-8CF9-4052-8C39-3C94ECDBD426}" srcOrd="0" destOrd="0" presId="urn:microsoft.com/office/officeart/2005/8/layout/vList6"/>
    <dgm:cxn modelId="{8A246B1D-D7DF-4554-ABE8-A70230938433}" type="presOf" srcId="{43126E56-8EC9-4BA3-96BE-FFE90DE27DE1}" destId="{A1FFC99C-8CF9-4052-8C39-3C94ECDBD426}" srcOrd="0" destOrd="1" presId="urn:microsoft.com/office/officeart/2005/8/layout/vList6"/>
    <dgm:cxn modelId="{E0BB215A-C9A0-4B75-8B6D-AA1F5972C0BA}" type="presOf" srcId="{7210997C-1834-494D-87C4-1ACD416FCF83}" destId="{86B14E72-CF8E-4E71-8134-37DE0CF65F44}" srcOrd="0" destOrd="0" presId="urn:microsoft.com/office/officeart/2005/8/layout/vList6"/>
    <dgm:cxn modelId="{A5019F9B-5348-4098-A244-02476E786853}" srcId="{2019D13E-0561-483C-A35A-06A85D6E81EE}" destId="{4B923C78-9AEA-4C23-8B0D-7CE0FDFFE965}" srcOrd="0" destOrd="0" parTransId="{F8FE2123-FD89-4DC0-8A49-58298257E242}" sibTransId="{EF9D1231-310D-456B-A4B2-8FC51C59F819}"/>
    <dgm:cxn modelId="{DA13B32C-13C6-4D16-BF73-3A8BC58BA805}" srcId="{2019D13E-0561-483C-A35A-06A85D6E81EE}" destId="{43126E56-8EC9-4BA3-96BE-FFE90DE27DE1}" srcOrd="1" destOrd="0" parTransId="{61FFAB0F-8CBE-4AC3-BBB1-B496C714D7F0}" sibTransId="{5FD11951-9100-4B43-92B5-C8974F5A2A57}"/>
    <dgm:cxn modelId="{BE12322F-E484-49B8-82EC-3B1AF96BE7F3}" type="presOf" srcId="{E7615C10-B31F-469A-869D-B990CCB7DDAF}" destId="{A1FFC99C-8CF9-4052-8C39-3C94ECDBD426}" srcOrd="0" destOrd="2" presId="urn:microsoft.com/office/officeart/2005/8/layout/vList6"/>
    <dgm:cxn modelId="{A4FF2314-7855-4BAE-BF91-642E34691FF6}" srcId="{7210997C-1834-494D-87C4-1ACD416FCF83}" destId="{2019D13E-0561-483C-A35A-06A85D6E81EE}" srcOrd="0" destOrd="0" parTransId="{8C5DA04B-BB2E-4E3A-8512-78281B546B8D}" sibTransId="{4192EE49-9ED9-4932-BB22-44821F5AF931}"/>
    <dgm:cxn modelId="{AEBE686A-A192-4403-B8C9-39B380463D2F}" srcId="{2019D13E-0561-483C-A35A-06A85D6E81EE}" destId="{E7615C10-B31F-469A-869D-B990CCB7DDAF}" srcOrd="2" destOrd="0" parTransId="{FFC0810D-EF58-4EED-ABB7-C1039D109871}" sibTransId="{897BB18D-24E5-452E-9465-6ED063C53173}"/>
    <dgm:cxn modelId="{AC5F7DDC-295F-49E5-9C2C-7CACF59CC8B7}" type="presOf" srcId="{629AA6FB-C4FA-4440-ADDC-B05C06F6A49F}" destId="{A1FFC99C-8CF9-4052-8C39-3C94ECDBD426}" srcOrd="0" destOrd="3" presId="urn:microsoft.com/office/officeart/2005/8/layout/vList6"/>
    <dgm:cxn modelId="{E6764F17-ABD9-471F-8891-2CF3BBB2E81D}" type="presParOf" srcId="{86B14E72-CF8E-4E71-8134-37DE0CF65F44}" destId="{B1534091-26D8-47E4-8B1A-27ACB2C80056}" srcOrd="0" destOrd="0" presId="urn:microsoft.com/office/officeart/2005/8/layout/vList6"/>
    <dgm:cxn modelId="{F5F19CC7-FD32-4C96-B737-B7AF6AF03BE3}" type="presParOf" srcId="{B1534091-26D8-47E4-8B1A-27ACB2C80056}" destId="{F5944F14-D8B8-4480-8655-1EE5A2DA58F4}" srcOrd="0" destOrd="0" presId="urn:microsoft.com/office/officeart/2005/8/layout/vList6"/>
    <dgm:cxn modelId="{B53D69B9-2664-4775-9981-1F5A46B86178}" type="presParOf" srcId="{B1534091-26D8-47E4-8B1A-27ACB2C80056}" destId="{A1FFC99C-8CF9-4052-8C39-3C94ECDBD42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0EB2B6-9E28-444F-AA84-CCEB9116B419}">
      <dsp:nvSpPr>
        <dsp:cNvPr id="0" name=""/>
        <dsp:cNvSpPr/>
      </dsp:nvSpPr>
      <dsp:spPr>
        <a:xfrm>
          <a:off x="258380" y="-397353"/>
          <a:ext cx="1986768" cy="794707"/>
        </a:xfrm>
        <a:prstGeom prst="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Й.Гайдн</a:t>
          </a:r>
          <a:endParaRPr lang="ru-RU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8380" y="-397353"/>
        <a:ext cx="1986768" cy="794707"/>
      </dsp:txXfrm>
    </dsp:sp>
    <dsp:sp modelId="{569C400D-4050-4F34-9C71-6532F0BE3EFB}">
      <dsp:nvSpPr>
        <dsp:cNvPr id="0" name=""/>
        <dsp:cNvSpPr/>
      </dsp:nvSpPr>
      <dsp:spPr>
        <a:xfrm>
          <a:off x="7292" y="397353"/>
          <a:ext cx="2570281" cy="400918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tile tx="0" ty="0" sx="100000" sy="100000" flip="none" algn="tl"/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Родоначальник симфонического оркестра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«Отец  классической симфонии»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ЖИЗНЕРА-ДОСТНЫЙ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292" y="397353"/>
        <a:ext cx="2570281" cy="4009184"/>
      </dsp:txXfrm>
    </dsp:sp>
    <dsp:sp modelId="{421532BD-6EE8-4CA2-BE22-7FB3D22A81B6}">
      <dsp:nvSpPr>
        <dsp:cNvPr id="0" name=""/>
        <dsp:cNvSpPr/>
      </dsp:nvSpPr>
      <dsp:spPr>
        <a:xfrm>
          <a:off x="3275711" y="-372821"/>
          <a:ext cx="1986768" cy="794707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В.А.Моцарт</a:t>
          </a:r>
          <a:endParaRPr lang="ru-RU" sz="2400" b="1" i="1" kern="1200" dirty="0"/>
        </a:p>
      </dsp:txBody>
      <dsp:txXfrm>
        <a:off x="3275711" y="-372821"/>
        <a:ext cx="1986768" cy="794707"/>
      </dsp:txXfrm>
    </dsp:sp>
    <dsp:sp modelId="{62533D56-A067-4907-B16E-BAF1BDA44AE9}">
      <dsp:nvSpPr>
        <dsp:cNvPr id="0" name=""/>
        <dsp:cNvSpPr/>
      </dsp:nvSpPr>
      <dsp:spPr>
        <a:xfrm>
          <a:off x="2805562" y="397353"/>
          <a:ext cx="2835316" cy="400918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Непревзойденный виртуоз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Гений всех жанров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ИЗЫСКАНЫЙ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05562" y="397353"/>
        <a:ext cx="2835316" cy="4009184"/>
      </dsp:txXfrm>
    </dsp:sp>
    <dsp:sp modelId="{94E95B63-6475-46C8-8B5C-91BA9351871D}">
      <dsp:nvSpPr>
        <dsp:cNvPr id="0" name=""/>
        <dsp:cNvSpPr/>
      </dsp:nvSpPr>
      <dsp:spPr>
        <a:xfrm>
          <a:off x="6162889" y="-372821"/>
          <a:ext cx="1986768" cy="794707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Л. Бетховен</a:t>
          </a:r>
          <a:endParaRPr lang="ru-RU" sz="2400" b="1" i="1" kern="1200" dirty="0"/>
        </a:p>
      </dsp:txBody>
      <dsp:txXfrm>
        <a:off x="6162889" y="-372821"/>
        <a:ext cx="1986768" cy="794707"/>
      </dsp:txXfrm>
    </dsp:sp>
    <dsp:sp modelId="{8F012F02-5ADD-4781-8BBE-C650F29C6593}">
      <dsp:nvSpPr>
        <dsp:cNvPr id="0" name=""/>
        <dsp:cNvSpPr/>
      </dsp:nvSpPr>
      <dsp:spPr>
        <a:xfrm>
          <a:off x="5968643" y="397353"/>
          <a:ext cx="2177974" cy="400918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35560" bIns="4000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/>
            <a:t>«</a:t>
          </a:r>
          <a:endParaRPr lang="ru-RU" sz="2000" b="1" i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«Певец французской революции»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«Бунтующий классик»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ДРАМАТИ-ЧЕСКИЙ</a:t>
          </a:r>
          <a:endParaRPr lang="ru-RU" sz="24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68643" y="397353"/>
        <a:ext cx="2177974" cy="40091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FFC99C-8CF9-4052-8C39-3C94ECDBD426}">
      <dsp:nvSpPr>
        <dsp:cNvPr id="0" name=""/>
        <dsp:cNvSpPr/>
      </dsp:nvSpPr>
      <dsp:spPr>
        <a:xfrm>
          <a:off x="2194877" y="0"/>
          <a:ext cx="3300435" cy="2786082"/>
        </a:xfrm>
        <a:prstGeom prst="rightArrow">
          <a:avLst>
            <a:gd name="adj1" fmla="val 75000"/>
            <a:gd name="adj2" fmla="val 50000"/>
          </a:avLst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Соната</a:t>
          </a:r>
          <a:endParaRPr lang="ru-RU" sz="31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Квартет</a:t>
          </a:r>
          <a:endParaRPr lang="ru-RU" sz="31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Симфония</a:t>
          </a:r>
          <a:endParaRPr lang="ru-RU" sz="31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100" b="1" i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Опера</a:t>
          </a:r>
          <a:endParaRPr lang="ru-RU" sz="3100" b="1" i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94877" y="0"/>
        <a:ext cx="3300435" cy="2786082"/>
      </dsp:txXfrm>
    </dsp:sp>
    <dsp:sp modelId="{F5944F14-D8B8-4480-8655-1EE5A2DA58F4}">
      <dsp:nvSpPr>
        <dsp:cNvPr id="0" name=""/>
        <dsp:cNvSpPr/>
      </dsp:nvSpPr>
      <dsp:spPr>
        <a:xfrm>
          <a:off x="0" y="0"/>
          <a:ext cx="2200290" cy="2786082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i="1" kern="1200" dirty="0" smtClean="0">
              <a:latin typeface="Times New Roman" pitchFamily="18" charset="0"/>
              <a:cs typeface="Times New Roman" pitchFamily="18" charset="0"/>
            </a:rPr>
            <a:t>Жанры</a:t>
          </a:r>
          <a:endParaRPr lang="ru-RU" sz="4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200290" cy="2786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81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81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917F84-DF45-4B55-9C15-61DFE9212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187D1-88F7-4BD7-9FDA-4BFB7228E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11BE2-0351-45AA-BDD8-AAC86BA4D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86699-5BE0-46CD-BEE4-F64C533B0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F9C66-5854-4B34-A2EC-51CFBDAFA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6DAA8-4818-42EF-8313-219BC6DA0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B1D6-49FF-4560-8473-D9DA466B5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2013B-8D84-46B4-B19B-A31AFE662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B19CE-022D-4234-A52A-E52ADC04D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CA544-D9CD-465C-B777-E790E1DCB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1B661-C492-48FA-926F-D158A2CD5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0DB29-5AFF-4DD6-A3A9-C9CEC43DB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55F73-9B5E-41FA-954A-3D9031D46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6AA6E-792F-4759-988B-251015BA0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7F464-9EAF-42B7-8FFC-A79D497E6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8704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70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70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70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8709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9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10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10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710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710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710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710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71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71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1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1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1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FF698D1-243C-4A45-9AF0-0C6A26C9F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 descr="титуль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461963" y="1651000"/>
            <a:ext cx="84343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Презентация на тему:</a:t>
            </a:r>
            <a:br>
              <a:rPr lang="ru-RU" sz="32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«Венская классическая школа: Ф.Й. Гайдн»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5572125" y="5357813"/>
            <a:ext cx="2879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Выполнила </a:t>
            </a:r>
            <a:r>
              <a:rPr lang="ru-RU" sz="2400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Мордвинова</a:t>
            </a:r>
            <a:r>
              <a:rPr lang="ru-RU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Ек.С</a:t>
            </a:r>
            <a:r>
              <a:rPr lang="ru-RU" sz="2400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2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260350"/>
            <a:ext cx="4495800" cy="6481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i="1" smtClean="0">
                <a:solidFill>
                  <a:srgbClr val="663300"/>
                </a:solidFill>
                <a:effectLst/>
              </a:rPr>
              <a:t>В музыке Моцарта отразились идеи немецкого Просвещения и движения «Буря и натиск», претворен художественный опыт различных национальных школ и традиций. Модифицировал традиционные оперные формы («Свадьба Фигаро», 1786; «Дон Жуан», 1787; «Волшебная флейта», 1791), индивидуализировал жанровые типы симфоний (ми-бемоль мажор, соль минор; до мажор, т. н. «Юпитер», все 1788). Свыше 20 опер, свыше 50 симфоний, концерты для фортепиано и для скрипки с оркестром, камерно-инструментальные (трио, квартеты, квинтеты и др.) и фортепианные произведения (сонаты, вариации, фантазии), «Реквием», (1791; закончен Ф. Кс. Зюсмайром), мессы, хоровые сочинения, песни.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rgbClr val="663300"/>
              </a:solidFill>
            </a:endParaRPr>
          </a:p>
        </p:txBody>
      </p:sp>
      <p:pic>
        <p:nvPicPr>
          <p:cNvPr id="6" name="Рисунок 5" descr="550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5100" y="415905"/>
            <a:ext cx="4502856" cy="55655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37229081_MozartPortr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388" y="260350"/>
            <a:ext cx="4572000" cy="6148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02588" cy="558800"/>
          </a:xfrm>
        </p:spPr>
        <p:txBody>
          <a:bodyPr/>
          <a:lstStyle/>
          <a:p>
            <a:pPr eaLnBrk="1" hangingPunct="1"/>
            <a:r>
              <a:rPr lang="ru-RU" sz="4000" i="1" smtClean="0">
                <a:solidFill>
                  <a:srgbClr val="663300"/>
                </a:solidFill>
                <a:effectLst/>
              </a:rPr>
              <a:t>Людвиг ван Бетховен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8038" y="981075"/>
            <a:ext cx="5616575" cy="5329238"/>
          </a:xfrm>
          <a:noFill/>
        </p:spPr>
        <p:txBody>
          <a:bodyPr lIns="0" tIns="0" rIns="0" bIns="0"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smtClean="0">
                <a:solidFill>
                  <a:srgbClr val="663300"/>
                </a:solidFill>
                <a:effectLst/>
              </a:rPr>
              <a:t>         Людвиг ван Бетховен</a:t>
            </a:r>
            <a:r>
              <a:rPr lang="ru-RU" sz="1600" i="1" smtClean="0">
                <a:solidFill>
                  <a:srgbClr val="663300"/>
                </a:solidFill>
                <a:effectLst/>
              </a:rPr>
              <a:t> (крещен 17 декабря 1770, Бонн — 26 марта 1827, Вена) — немецкий композитор, представитель венской классической школы. Знак зодиака - Стрелец.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smtClean="0">
                <a:solidFill>
                  <a:srgbClr val="663300"/>
                </a:solidFill>
                <a:effectLst/>
              </a:rPr>
              <a:t>         Полная глухота, постигшая Бетховена в середине творческого пути, не сломила его воли. Начальное музыкальное образование Бетховен получил под руководством своего отца, певчего придворной капеллы курфюрста Кельнского в Бонне. С 1780 Людвиг учился у придворного органиста К. Г. Нефе. Смолоду Бетховен поражал и восхищал своих современников масштабностью замыслов, неистощимой изобретательностью их воплощения и неутомимым стремлением к новому.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smtClean="0">
                <a:solidFill>
                  <a:srgbClr val="663300"/>
                </a:solidFill>
                <a:effectLst/>
              </a:rPr>
              <a:t>          К середине 1800-х Бетховен уже пользовался всеобщим почитанием как безусловно первый композитор своего времени. В 1808 он дал свой фактически последний концерт в качестве пианиста (более позднее благотворительное выступление 1814 года оказалось неудачным, так как к тому времени Бетховен был уже почти полностью глух). Тогда же ему был предложен пост придворного капельмейстера в Касселе.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i="1" smtClean="0">
                <a:solidFill>
                  <a:srgbClr val="663300"/>
                </a:solidFill>
                <a:effectLst/>
              </a:rPr>
              <a:t>          Когда </a:t>
            </a:r>
            <a:r>
              <a:rPr lang="ru-RU" sz="1600" b="1" i="1" smtClean="0">
                <a:solidFill>
                  <a:srgbClr val="663300"/>
                </a:solidFill>
                <a:effectLst/>
              </a:rPr>
              <a:t>Бетховен</a:t>
            </a:r>
            <a:r>
              <a:rPr lang="ru-RU" sz="1600" i="1" smtClean="0">
                <a:solidFill>
                  <a:srgbClr val="663300"/>
                </a:solidFill>
                <a:effectLst/>
              </a:rPr>
              <a:t> умер, в последний путь его провожало около десяти тысяч человек. (Л. О. Акопян)</a:t>
            </a:r>
          </a:p>
        </p:txBody>
      </p:sp>
      <p:pic>
        <p:nvPicPr>
          <p:cNvPr id="3074" name="Picture 2" descr="C:\Users\Танюшка\Desktop\геометрия\250px-Beethov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052513"/>
            <a:ext cx="354488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eethoven_Horneman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066" y="772054"/>
            <a:ext cx="4102414" cy="47357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39" name="Picture 4" descr="но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333375"/>
            <a:ext cx="4392613" cy="6338888"/>
          </a:xfrm>
          <a:noFill/>
        </p:spPr>
        <p:txBody>
          <a:bodyPr lIns="0" tIns="0" rIns="0" bIns="0"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000" i="1" smtClean="0">
                <a:solidFill>
                  <a:srgbClr val="663300"/>
                </a:solidFill>
                <a:effectLst/>
              </a:rPr>
              <a:t>Создал героико-драматический тип симфонизма (3-я «Героическая», 1804, 5-я, 1808, 9-я, 1823, симфонии; опера «Фиделио», окончательная редакция 1814; увертюры «Кориолан», 1807, «Эгмонт», 1810; ряд инструментальных ансамблей, сонат, концертов). Полная глухота, постигшая Бетховена в середине творческого пути, не сломила его воли. Поздние сочинения отличаются философским характером. 9 симфоний, 5 концертов для фортепиано с оркестром; 16 струнных квартетов и другие ансамбли; инструментальные сонаты, в т. ч. 32 для фортепиано (среди них т. н. «Патетическая», 1798, «Лунная», 1801, «Аппассионата», 1805), 10 для скрипки с фортепиано; «Торжественная месса» (1823).</a:t>
            </a:r>
          </a:p>
        </p:txBody>
      </p:sp>
      <p:pic>
        <p:nvPicPr>
          <p:cNvPr id="2" name="Рисунок 3" descr="Beethoven_Horneman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765755"/>
            <a:ext cx="4286280" cy="488635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Бетховен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388" y="333375"/>
            <a:ext cx="4572000" cy="63357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497887" cy="1223962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600" smtClean="0">
                <a:solidFill>
                  <a:srgbClr val="663300"/>
                </a:solidFill>
              </a:rPr>
              <a:t>В их сочинениях органично сочетаются чувства и интеллект, трагическое и комическое, точный расчёт и естественность, непринуждённость высказывания.</a:t>
            </a:r>
            <a:br>
              <a:rPr lang="ru-RU" sz="2600" smtClean="0">
                <a:solidFill>
                  <a:srgbClr val="663300"/>
                </a:solidFill>
              </a:rPr>
            </a:br>
            <a:endParaRPr lang="ru-RU" sz="2600" smtClean="0">
              <a:solidFill>
                <a:srgbClr val="663300"/>
              </a:solidFill>
            </a:endParaRPr>
          </a:p>
        </p:txBody>
      </p:sp>
      <p:pic>
        <p:nvPicPr>
          <p:cNvPr id="15364" name="Picture 6" descr="Corbis-CS005794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1557338"/>
            <a:ext cx="5834063" cy="4818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b034641f66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45475" cy="129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663300"/>
                </a:solidFill>
              </a:rPr>
              <a:t>    </a:t>
            </a:r>
            <a:r>
              <a:rPr lang="ru-RU" sz="2400" b="1" smtClean="0">
                <a:solidFill>
                  <a:srgbClr val="663300"/>
                </a:solidFill>
              </a:rPr>
              <a:t>Гайдну и Бетховену наиболее близкой оказалась сфера инструментальной музыки, Моцарт в равной мере проявил себя и в оперном, и в инструментальных жанрах.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663300"/>
                </a:solidFill>
              </a:rPr>
              <a:t>Франц Йо́зеф Гайдн</a:t>
            </a:r>
            <a:r>
              <a:rPr lang="ru-RU" sz="3600" b="1" smtClean="0"/>
              <a:t>  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smtClean="0"/>
              <a:t> </a:t>
            </a:r>
            <a:r>
              <a:rPr lang="ru-RU" sz="2700" smtClean="0">
                <a:solidFill>
                  <a:srgbClr val="663300"/>
                </a:solidFill>
                <a:effectLst/>
              </a:rPr>
              <a:t>«Никто не в состоянии делать всё: и балагурить, и потрясать, вызывать смех и глубоко трогать, и всё одинаково хорошо, как это умеет Гайдн»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smtClean="0">
              <a:solidFill>
                <a:srgbClr val="000000"/>
              </a:solidFill>
              <a:effectLst/>
            </a:endParaRP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  <a:effectLst/>
              </a:rPr>
              <a:t>Вольфганг Амадей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  <a:effectLst/>
              </a:rPr>
              <a:t>Моцарт</a:t>
            </a:r>
            <a:r>
              <a:rPr lang="ru-RU" smtClean="0">
                <a:solidFill>
                  <a:srgbClr val="663300"/>
                </a:solidFill>
              </a:rPr>
              <a:t> </a:t>
            </a:r>
            <a:r>
              <a:rPr lang="ru-RU" sz="2800" smtClean="0">
                <a:solidFill>
                  <a:srgbClr val="663300"/>
                </a:solidFill>
              </a:rPr>
              <a:t> </a:t>
            </a: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4932363" y="5949950"/>
            <a:ext cx="3424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31 марта 1732 — 31 мая 1809</a:t>
            </a:r>
          </a:p>
        </p:txBody>
      </p:sp>
      <p:pic>
        <p:nvPicPr>
          <p:cNvPr id="111626" name="Picture 10" descr="474px-Joseph_Haydn,_målning_av_Thomas_Hardy_från_179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412875"/>
            <a:ext cx="35814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1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11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1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16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1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787900" y="692150"/>
            <a:ext cx="4030663" cy="23764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3300"/>
                </a:solidFill>
              </a:rPr>
              <a:t>Родился Франц Йозеф Гайдн в деревне Рорау (Австрия) в семье каретного мастера.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3213100"/>
            <a:ext cx="4008438" cy="172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</a:t>
            </a:r>
            <a:r>
              <a:rPr lang="ru-RU" sz="2800" smtClean="0">
                <a:solidFill>
                  <a:srgbClr val="663300"/>
                </a:solidFill>
              </a:rPr>
              <a:t>С 8 лет он стал петь в капелле Святого Стефана в Вене. </a:t>
            </a:r>
          </a:p>
        </p:txBody>
      </p:sp>
      <p:pic>
        <p:nvPicPr>
          <p:cNvPr id="113669" name="Picture 5" descr="395px-Eduard_Gurk_Sankt_Steph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33375"/>
            <a:ext cx="439261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1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7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333375"/>
            <a:ext cx="8137525" cy="7191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>
                <a:solidFill>
                  <a:srgbClr val="663300"/>
                </a:solidFill>
              </a:rPr>
              <a:t>     Будущему композитору приходилось зарабатывать на жизнь перепиской нот, игрой на органе, </a:t>
            </a:r>
          </a:p>
        </p:txBody>
      </p:sp>
      <p:sp>
        <p:nvSpPr>
          <p:cNvPr id="139279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620713"/>
            <a:ext cx="3241675" cy="3603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>
                <a:solidFill>
                  <a:srgbClr val="663300"/>
                </a:solidFill>
              </a:rPr>
              <a:t>клавире и скрипке.</a:t>
            </a:r>
          </a:p>
        </p:txBody>
      </p:sp>
      <p:pic>
        <p:nvPicPr>
          <p:cNvPr id="139270" name="Picture 6" descr="1352135641_1250785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5963" y="1196975"/>
            <a:ext cx="3095625" cy="2273300"/>
          </a:xfrm>
          <a:noFill/>
        </p:spPr>
      </p:pic>
      <p:pic>
        <p:nvPicPr>
          <p:cNvPr id="139271" name="Picture 7" descr="300px-Klavier_nah_offen"/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651500" y="3284538"/>
            <a:ext cx="3241675" cy="2736850"/>
          </a:xfrm>
          <a:noFill/>
        </p:spPr>
      </p:pic>
      <p:pic>
        <p:nvPicPr>
          <p:cNvPr id="139272" name="Picture 8" descr="090107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738" y="1844675"/>
            <a:ext cx="1795462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74" name="Picture 10" descr="36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1125538"/>
            <a:ext cx="378618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9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9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9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39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39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39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9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" descr="ноты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40294" name="Rectangle 6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785225" cy="4921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663300"/>
                </a:solidFill>
              </a:rPr>
              <a:t>В 17 лет Гайдн потерял голос и был исключён из капеллы.</a:t>
            </a:r>
          </a:p>
        </p:txBody>
      </p:sp>
      <p:sp>
        <p:nvSpPr>
          <p:cNvPr id="14029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765175"/>
            <a:ext cx="8642350" cy="1081088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</a:rPr>
              <a:t>Только через 4 года он нашёл постоянную работу –аккомпаниатором к известному итальянскому оперному композитору Николе Порпоре (1686-1768). </a:t>
            </a:r>
            <a:endParaRPr lang="ru-RU" sz="2800" smtClean="0">
              <a:solidFill>
                <a:srgbClr val="663300"/>
              </a:solidFill>
            </a:endParaRPr>
          </a:p>
        </p:txBody>
      </p:sp>
      <p:pic>
        <p:nvPicPr>
          <p:cNvPr id="140299" name="Picture 11" descr="Nicola_Antonio_Porp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73238"/>
            <a:ext cx="38100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301" name="Picture 13" descr="14649_20888_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1773238"/>
            <a:ext cx="5400675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4" grpId="0"/>
      <p:bldP spid="14029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0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950" y="333375"/>
            <a:ext cx="4465638" cy="2376488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663300"/>
                </a:solidFill>
                <a:effectLst/>
              </a:rPr>
              <a:t>В 1761г. Гайдн поступил на службу к богатым венгерским князьям Эстерхази и провёл при их дворе в качестве композитора и руководителя капеллы почти тридцать лет.</a:t>
            </a:r>
          </a:p>
        </p:txBody>
      </p:sp>
      <p:sp>
        <p:nvSpPr>
          <p:cNvPr id="14132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5148263" y="4941888"/>
            <a:ext cx="3736975" cy="12239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3300"/>
                </a:solidFill>
              </a:rPr>
              <a:t>Дворец Эстерхази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663300"/>
                </a:solidFill>
              </a:rPr>
              <a:t>Капелла</a:t>
            </a:r>
          </a:p>
        </p:txBody>
      </p:sp>
      <p:pic>
        <p:nvPicPr>
          <p:cNvPr id="141320" name="Picture 8" descr="Wien_-_Hofburgkapelle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997200"/>
            <a:ext cx="5148263" cy="3429000"/>
          </a:xfrm>
          <a:noFill/>
        </p:spPr>
      </p:pic>
      <p:pic>
        <p:nvPicPr>
          <p:cNvPr id="141321" name="Picture 9" descr="fertod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16463" y="765175"/>
            <a:ext cx="4284662" cy="39512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663300"/>
                </a:solidFill>
              </a:rPr>
              <a:t>Содержание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663300"/>
                </a:solidFill>
              </a:rPr>
              <a:t>1. </a:t>
            </a:r>
            <a:r>
              <a:rPr lang="ru-RU" sz="2400" smtClean="0">
                <a:solidFill>
                  <a:srgbClr val="663300"/>
                </a:solidFill>
              </a:rPr>
              <a:t>Венская классическая школа как художественное направление в музыкальной культуре XVIII – начала XIX века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</a:rPr>
              <a:t>2. Особенности стиля венской классической школы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</a:rPr>
              <a:t>3. Музыкальные жанры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</a:rPr>
              <a:t>4. Ф.Й. Гайдн – основоположник венской классической школы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</a:rPr>
              <a:t>5. Примеры музыкальных произведений из школьного курса </a:t>
            </a:r>
          </a:p>
          <a:p>
            <a:pPr eaLnBrk="1" hangingPunct="1">
              <a:buClr>
                <a:srgbClr val="663300"/>
              </a:buClr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663300"/>
                </a:solidFill>
              </a:rPr>
              <a:t>6. Список использованной литературы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663300"/>
                </a:solidFill>
              </a:rPr>
              <a:t>В симфониях композитор часто обращался к народным темам, в основном к славянским – словацким и хорватским.</a:t>
            </a:r>
            <a:r>
              <a:rPr lang="ru-RU" sz="4000" smtClean="0"/>
              <a:t> </a:t>
            </a:r>
          </a:p>
        </p:txBody>
      </p:sp>
      <p:pic>
        <p:nvPicPr>
          <p:cNvPr id="114695" name="Picture 7" descr="dani_hrv_ku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844675"/>
            <a:ext cx="604837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6" name="Picture 8" descr="slovakia dance1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388" y="1916113"/>
            <a:ext cx="5761037" cy="46815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3175" cy="16287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3300"/>
                </a:solidFill>
              </a:rPr>
              <a:t>Примеры музыкальных произведений </a:t>
            </a:r>
            <a:br>
              <a:rPr lang="ru-RU" sz="2800" smtClean="0">
                <a:solidFill>
                  <a:srgbClr val="663300"/>
                </a:solidFill>
              </a:rPr>
            </a:br>
            <a:r>
              <a:rPr lang="ru-RU" sz="2800" smtClean="0">
                <a:solidFill>
                  <a:srgbClr val="663300"/>
                </a:solidFill>
              </a:rPr>
              <a:t>из школьного курса:</a:t>
            </a:r>
            <a:r>
              <a:rPr lang="ru-RU" smtClean="0"/>
              <a:t> 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250825" y="2205038"/>
            <a:ext cx="4038600" cy="2185987"/>
          </a:xfrm>
        </p:spPr>
        <p:txBody>
          <a:bodyPr/>
          <a:lstStyle/>
          <a:p>
            <a:pPr eaLnBrk="1" hangingPunct="1">
              <a:buClr>
                <a:srgbClr val="6633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663300"/>
                </a:solidFill>
                <a:effectLst/>
              </a:rPr>
              <a:t>Соната  g moll</a:t>
            </a:r>
          </a:p>
          <a:p>
            <a:pPr eaLnBrk="1" hangingPunct="1">
              <a:buClr>
                <a:srgbClr val="6633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663300"/>
                </a:solidFill>
                <a:effectLst/>
              </a:rPr>
              <a:t>Соната </a:t>
            </a:r>
            <a:r>
              <a:rPr lang="en-US" sz="2400" smtClean="0">
                <a:solidFill>
                  <a:srgbClr val="663300"/>
                </a:solidFill>
                <a:effectLst/>
              </a:rPr>
              <a:t>e moll</a:t>
            </a:r>
          </a:p>
          <a:p>
            <a:pPr eaLnBrk="1" hangingPunct="1">
              <a:buClr>
                <a:srgbClr val="6633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663300"/>
                </a:solidFill>
                <a:effectLst/>
              </a:rPr>
              <a:t>Симфония №103 </a:t>
            </a:r>
            <a:r>
              <a:rPr lang="en-US" sz="2400" smtClean="0">
                <a:solidFill>
                  <a:srgbClr val="663300"/>
                </a:solidFill>
                <a:effectLst/>
              </a:rPr>
              <a:t>Es dur</a:t>
            </a:r>
            <a:r>
              <a:rPr lang="ru-RU" sz="2400" smtClean="0">
                <a:solidFill>
                  <a:srgbClr val="663300"/>
                </a:solidFill>
                <a:effectLst/>
              </a:rPr>
              <a:t>, №104</a:t>
            </a:r>
            <a:r>
              <a:rPr lang="en-US" sz="2400" smtClean="0">
                <a:solidFill>
                  <a:srgbClr val="663300"/>
                </a:solidFill>
                <a:effectLst/>
              </a:rPr>
              <a:t> (</a:t>
            </a:r>
            <a:r>
              <a:rPr lang="ru-RU" sz="2400" smtClean="0">
                <a:solidFill>
                  <a:srgbClr val="663300"/>
                </a:solidFill>
                <a:effectLst/>
              </a:rPr>
              <a:t>Лондонские)</a:t>
            </a:r>
          </a:p>
          <a:p>
            <a:pPr eaLnBrk="1" hangingPunct="1">
              <a:buClr>
                <a:srgbClr val="663300"/>
              </a:buClr>
              <a:buFont typeface="Wingdings" pitchFamily="2" charset="2"/>
              <a:buChar char="ü"/>
            </a:pPr>
            <a:r>
              <a:rPr lang="ru-RU" sz="2400" smtClean="0">
                <a:solidFill>
                  <a:srgbClr val="663300"/>
                </a:solidFill>
                <a:effectLst/>
              </a:rPr>
              <a:t>Соната </a:t>
            </a:r>
            <a:r>
              <a:rPr lang="en-US" sz="2400" smtClean="0">
                <a:solidFill>
                  <a:srgbClr val="663300"/>
                </a:solidFill>
                <a:effectLst/>
              </a:rPr>
              <a:t>D dur </a:t>
            </a:r>
            <a:r>
              <a:rPr lang="ru-RU" sz="2400" smtClean="0">
                <a:solidFill>
                  <a:srgbClr val="663300"/>
                </a:solidFill>
                <a:effectLst/>
              </a:rPr>
              <a:t>или </a:t>
            </a:r>
            <a:r>
              <a:rPr lang="en-US" sz="2400" smtClean="0">
                <a:solidFill>
                  <a:srgbClr val="663300"/>
                </a:solidFill>
                <a:effectLst/>
              </a:rPr>
              <a:t>e moll</a:t>
            </a:r>
            <a:r>
              <a:rPr lang="ru-RU" sz="2400" smtClean="0">
                <a:solidFill>
                  <a:srgbClr val="663300"/>
                </a:solidFill>
                <a:effectLst/>
              </a:rPr>
              <a:t>.</a:t>
            </a:r>
          </a:p>
        </p:txBody>
      </p:sp>
      <p:pic>
        <p:nvPicPr>
          <p:cNvPr id="23557" name="Рисунок 2" descr="muzikaa-104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052513"/>
            <a:ext cx="1428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0" descr="4d6e1bbc0eb8"/>
          <p:cNvPicPr>
            <a:picLocks noChangeAspect="1" noChangeArrowheads="1"/>
          </p:cNvPicPr>
          <p:nvPr>
            <p:ph sz="half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3438" y="1844675"/>
            <a:ext cx="4249737" cy="29543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09270d90f03aba69c78ffbdac6d500f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80400" cy="1152525"/>
          </a:xfrm>
        </p:spPr>
        <p:txBody>
          <a:bodyPr/>
          <a:lstStyle/>
          <a:p>
            <a:pPr algn="l" eaLnBrk="1" hangingPunct="1"/>
            <a:r>
              <a:rPr lang="ru-RU" sz="2400" b="1" i="1" smtClean="0">
                <a:solidFill>
                  <a:srgbClr val="000000"/>
                </a:solidFill>
                <a:effectLst/>
              </a:rPr>
              <a:t>Система жанров, форм и правил гармонии, разработанная классической венской школой, сохраняет своё значение и до сих пор.</a:t>
            </a:r>
            <a:br>
              <a:rPr lang="ru-RU" sz="2400" b="1" i="1" smtClean="0">
                <a:solidFill>
                  <a:srgbClr val="000000"/>
                </a:solidFill>
                <a:effectLst/>
              </a:rPr>
            </a:br>
            <a:endParaRPr lang="ru-RU" sz="2400" b="1" i="1" smtClean="0">
              <a:solidFill>
                <a:srgbClr val="000000"/>
              </a:solidFill>
              <a:effectLst/>
            </a:endParaRP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2850" y="1052513"/>
            <a:ext cx="7931150" cy="172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i="1" smtClean="0">
                <a:effectLst/>
              </a:rPr>
              <a:t>      </a:t>
            </a:r>
            <a:r>
              <a:rPr lang="ru-RU" sz="2400" b="1" i="1" smtClean="0">
                <a:solidFill>
                  <a:srgbClr val="000000"/>
                </a:solidFill>
                <a:effectLst/>
              </a:rPr>
              <a:t>Творчество композиторов Вены составляет одну из вершин мирового музыкального искусства. Оно оказало неизгладимое влияние на всё последующее развитие музыкального искусства.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/>
      <p:bldP spid="16589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12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663300"/>
                </a:solidFill>
              </a:rPr>
              <a:t>Список использованной литературы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Clr>
                <a:srgbClr val="663300"/>
              </a:buClr>
              <a:buFont typeface="Wingdings" pitchFamily="2" charset="2"/>
              <a:buAutoNum type="arabicPeriod"/>
              <a:defRPr/>
            </a:pPr>
            <a:r>
              <a:rPr lang="ru-RU" sz="2400" smtClean="0">
                <a:solidFill>
                  <a:srgbClr val="663300"/>
                </a:solidFill>
              </a:rPr>
              <a:t>Великович Э. Великие музыкальные имена: Биографии. Материалы и документы. Рассказы о композиторах. – СПб.: Композитор, 2000. – 192с.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663300"/>
              </a:buClr>
              <a:buFont typeface="Wingdings" pitchFamily="2" charset="2"/>
              <a:buAutoNum type="arabicPeriod"/>
              <a:defRPr/>
            </a:pPr>
            <a:r>
              <a:rPr lang="ru-RU" sz="2400" smtClean="0">
                <a:solidFill>
                  <a:srgbClr val="663300"/>
                </a:solidFill>
              </a:rPr>
              <a:t>Музыкальный энциклопедический словарь / Гл. ред. Г.В. Келдыш. – М.: Советская энциклопедия, 1990. – 672с.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663300"/>
              </a:buClr>
              <a:buFont typeface="Wingdings" pitchFamily="2" charset="2"/>
              <a:buAutoNum type="arabicPeriod"/>
              <a:defRPr/>
            </a:pPr>
            <a:r>
              <a:rPr lang="ru-RU" sz="2400" smtClean="0">
                <a:solidFill>
                  <a:srgbClr val="663300"/>
                </a:solidFill>
              </a:rPr>
              <a:t>Осеннева М.С., Бездородова Л.А. Методика музыкального воспитания младших школьников: Учеб. пособие для студ. нач. фак. педвузов. – М.: «Академия», 2001. – 368с.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663300"/>
              </a:buClr>
              <a:buFont typeface="Wingdings" pitchFamily="2" charset="2"/>
              <a:buAutoNum type="arabicPeriod"/>
              <a:defRPr/>
            </a:pPr>
            <a:r>
              <a:rPr lang="ru-RU" sz="2400" smtClean="0">
                <a:solidFill>
                  <a:srgbClr val="663300"/>
                </a:solidFill>
              </a:rPr>
              <a:t>Я познаю мир: Дет. энцикл.: Музыка / Авт. А.С. Клёнов. Под общ. ред. О.Г. Хинн. – М.: АСТ-ЛТД, 1997. – 448с.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663300"/>
              </a:buClr>
              <a:buFont typeface="Wingdings" pitchFamily="2" charset="2"/>
              <a:buAutoNum type="arabicPeriod"/>
              <a:defRPr/>
            </a:pPr>
            <a:r>
              <a:rPr lang="ru-RU" sz="2400" smtClean="0">
                <a:solidFill>
                  <a:srgbClr val="663300"/>
                </a:solidFill>
              </a:rPr>
              <a:t>http://ru.wikipedia.org/wiki/Гайдн,_Йозеф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663300"/>
                </a:solidFill>
              </a:rPr>
              <a:t>Приложение</a:t>
            </a:r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496300" cy="262096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</a:t>
            </a:r>
            <a:r>
              <a:rPr lang="ru-RU" sz="2000" smtClean="0">
                <a:solidFill>
                  <a:srgbClr val="663300"/>
                </a:solidFill>
              </a:rPr>
              <a:t>Гайдн написал 24 оперы, преимущественно в жанре итальянской оперы-буффа и оперы-сериа, 3 оратории, 14 месс и др. духовные произведения, 104 симфонии, увертюры, марши, танцы, дивертисменты для оркестра и разных инструментов, концерты для клавира и др. инструментов, 83 струнных квартета, 41 фортепьянных трио, 21 струнное трио, 126 трио для баритона (смычкового), альта, виолончели и др. ансамбли, 52 клавирные сонаты, различные пьесы для клавира, песни, каноны, обработки шотландских, ирландских, валлийских песен для голоса с фортепиано (скрипкой или виолончелью по желанию).</a:t>
            </a:r>
          </a:p>
        </p:txBody>
      </p:sp>
      <p:pic>
        <p:nvPicPr>
          <p:cNvPr id="26629" name="Picture 11" descr="135132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3716338"/>
            <a:ext cx="25193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/>
      <p:bldP spid="11776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ke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90805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 </a:t>
            </a:r>
            <a:r>
              <a:rPr lang="ru-RU" b="1" i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ВЕНСКАЯ КЛАССИЧЕСКАЯ ШКОЛА - </a:t>
            </a:r>
            <a:r>
              <a:rPr lang="ru-RU" i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творческое направление, сложившееся в Австрии XVIII - XIX веках. К нему принадлежат три великих композитора –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Й. Гайдн, В. А. Моцарт и Л. Бетховен.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i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Каждый из них обладал яркой творческой индивидуальностью, которая определяла и общий характер музыки, и выбор жанров, и особенности музыкального языка.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mtClean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8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663300"/>
                </a:solidFill>
              </a:rPr>
              <a:t>Для представителей венской классической школы характерны: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ü"/>
              <a:defRPr/>
            </a:pPr>
            <a:r>
              <a:rPr lang="ru-RU" sz="2800" smtClean="0"/>
              <a:t> </a:t>
            </a:r>
            <a:r>
              <a:rPr lang="ru-RU" sz="2800" smtClean="0">
                <a:solidFill>
                  <a:srgbClr val="663300"/>
                </a:solidFill>
              </a:rPr>
              <a:t>универсальность художественного мышления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ü"/>
              <a:defRPr/>
            </a:pPr>
            <a:r>
              <a:rPr lang="ru-RU" sz="2800" smtClean="0">
                <a:solidFill>
                  <a:srgbClr val="663300"/>
                </a:solidFill>
              </a:rPr>
              <a:t> логичность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ü"/>
              <a:defRPr/>
            </a:pPr>
            <a:r>
              <a:rPr lang="ru-RU" sz="2800" smtClean="0">
                <a:solidFill>
                  <a:srgbClr val="663300"/>
                </a:solidFill>
              </a:rPr>
              <a:t> ясность художественной формы.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3300"/>
                </a:solidFill>
                <a:latin typeface="Times New Roman" pitchFamily="18" charset="0"/>
              </a:rPr>
              <a:t>Представителями данного художественного направления</a:t>
            </a:r>
            <a:r>
              <a:rPr lang="ru-RU" sz="3200" smtClean="0">
                <a:solidFill>
                  <a:srgbClr val="663300"/>
                </a:solidFill>
                <a:latin typeface="Times New Roman" pitchFamily="18" charset="0"/>
              </a:rPr>
              <a:t>:</a:t>
            </a:r>
            <a:endParaRPr lang="ru-RU" sz="2800" smtClean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4619625" cy="1439862"/>
          </a:xfrm>
        </p:spPr>
        <p:txBody>
          <a:bodyPr/>
          <a:lstStyle/>
          <a:p>
            <a:pPr marL="609600" indent="-609600" algn="just" eaLnBrk="1" hangingPunct="1">
              <a:buClr>
                <a:srgbClr val="663300"/>
              </a:buClr>
              <a:buFont typeface="Wingdings" pitchFamily="2" charset="2"/>
              <a:buChar char="ü"/>
              <a:defRPr/>
            </a:pPr>
            <a:r>
              <a:rPr lang="ru-RU" sz="2800" smtClean="0">
                <a:solidFill>
                  <a:srgbClr val="663300"/>
                </a:solidFill>
              </a:rPr>
              <a:t>Ф.Й. Гайдн, </a:t>
            </a:r>
          </a:p>
          <a:p>
            <a:pPr marL="609600" indent="-609600" algn="just" eaLnBrk="1" hangingPunct="1">
              <a:buClr>
                <a:srgbClr val="663300"/>
              </a:buClr>
              <a:buFont typeface="Wingdings" pitchFamily="2" charset="2"/>
              <a:buChar char="ü"/>
              <a:defRPr/>
            </a:pPr>
            <a:r>
              <a:rPr lang="ru-RU" sz="2800" smtClean="0">
                <a:solidFill>
                  <a:srgbClr val="663300"/>
                </a:solidFill>
              </a:rPr>
              <a:t>В.А. Моцарт,</a:t>
            </a:r>
          </a:p>
          <a:p>
            <a:pPr marL="609600" indent="-609600" algn="just" eaLnBrk="1" hangingPunct="1">
              <a:buClr>
                <a:srgbClr val="663300"/>
              </a:buClr>
              <a:buFont typeface="Wingdings" pitchFamily="2" charset="2"/>
              <a:buChar char="ü"/>
              <a:defRPr/>
            </a:pPr>
            <a:r>
              <a:rPr lang="ru-RU" sz="2800" smtClean="0">
                <a:solidFill>
                  <a:srgbClr val="663300"/>
                </a:solidFill>
              </a:rPr>
              <a:t>Л. ван Бетховен.</a:t>
            </a:r>
            <a:r>
              <a:rPr lang="ru-RU" sz="2800" smtClean="0"/>
              <a:t> </a:t>
            </a:r>
          </a:p>
          <a:p>
            <a:pPr marL="609600" indent="-609600" algn="just"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96264" name="Picture 8" descr="img4fc0a1e84840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052513"/>
            <a:ext cx="2439987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6" name="Picture 10" descr="Wolfgang-amadeus-mozart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1700213"/>
            <a:ext cx="264636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7" name="Picture 11" descr="Beethov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2852738"/>
            <a:ext cx="2932112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8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Схема 3"/>
          <p:cNvGraphicFramePr/>
          <p:nvPr/>
        </p:nvGraphicFramePr>
        <p:xfrm>
          <a:off x="514326" y="409247"/>
          <a:ext cx="8153911" cy="4009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225658" y="4010028"/>
          <a:ext cx="5500726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800px-Haydn_Kaiserlied_Reinschrif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869237" cy="1139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smtClean="0">
                <a:solidFill>
                  <a:srgbClr val="663300"/>
                </a:solidFill>
              </a:rPr>
              <a:t>Гайдн больше тяготел к объективным народно-жанровым образам, юмору, шутке.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0" y="3213100"/>
            <a:ext cx="4032250" cy="5762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663300"/>
                </a:solidFill>
              </a:rPr>
              <a:t>Бетховен – к героике.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395288" y="5084763"/>
            <a:ext cx="82073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Моцарт, будучи универсальным художником – к разнообразным оттенкам лирического переживания.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60350"/>
            <a:ext cx="4032250" cy="63373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i="1" smtClean="0"/>
              <a:t>       </a:t>
            </a:r>
            <a:r>
              <a:rPr lang="ru-RU" sz="2400" i="1" smtClean="0">
                <a:solidFill>
                  <a:srgbClr val="663300"/>
                </a:solidFill>
              </a:rPr>
              <a:t>В творчестве Гайдна откристаллизовались классические инструментальные жанры (симфония, квартет), формы ( сонатная форма), сложился классический состав оркестра. Для музыки Гайдна характерна широта фольклорных связей. Он автор 104 симфоний, 83 квартетов, 52 фортепианных сонат, ораторий («Сотворение мира», 1798; «Времена года», 1801), 14 месс, опер.</a:t>
            </a:r>
          </a:p>
        </p:txBody>
      </p:sp>
      <p:pic>
        <p:nvPicPr>
          <p:cNvPr id="5" name="Рисунок 4" descr="Hayd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5015" y="1112116"/>
            <a:ext cx="3540290" cy="425895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Гайдн 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8913"/>
            <a:ext cx="4572000" cy="635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но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4392612" cy="503238"/>
          </a:xfrm>
        </p:spPr>
        <p:txBody>
          <a:bodyPr/>
          <a:lstStyle/>
          <a:p>
            <a:pPr eaLnBrk="1" hangingPunct="1"/>
            <a:r>
              <a:rPr lang="ru-RU" sz="4000" i="1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Вольфганг Амадей Моцарт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4643438" cy="50403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i="1" smtClean="0">
                <a:solidFill>
                  <a:srgbClr val="663300"/>
                </a:solidFill>
                <a:effectLst/>
              </a:rPr>
              <a:t>           Родился 27 января 1756 в Зальцбурге (Австрия) и при крещении получил имена Иоганн Хризостом Вольфганг Теофил. Мать – Мария Анна,  отец – Леопольд Моцарт (1719–1787), композитор и теоретик, c 1743 –скрипач в придворном оркестре зальцбургского архиепископа. Из семерых детей Моцартов выжили двое: Вольфганг и его старшая сестра Мария Анна.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i="1" smtClean="0">
                <a:solidFill>
                  <a:srgbClr val="663300"/>
                </a:solidFill>
                <a:effectLst/>
              </a:rPr>
              <a:t>           Умер Моцарт 5 декабря 1791 года от болезни, возможно, вызванной почечной инфекцией (хотя до сих пор причины смерти вызывают споры, включая версию об отравлении Моцарта масонами или другим австрийским композитором — Антонио Сальери). Похоронен в Вене, на кладбище Святого Марка в общей могиле, поэтому само место захоронения осталось неизвестным. В память о композиторе на девятый день после его смерти в Праге при огромном скоплении народа 120 музыкантами исполнялся «Реквием» Антонио Розетти.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>
              <a:solidFill>
                <a:srgbClr val="663300"/>
              </a:solidFill>
            </a:endParaRPr>
          </a:p>
        </p:txBody>
      </p:sp>
      <p:pic>
        <p:nvPicPr>
          <p:cNvPr id="7" name="Рисунок 6" descr="Mozart-801x1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76250"/>
            <a:ext cx="4398963" cy="5832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586</TotalTime>
  <Words>1360</Words>
  <Application>Microsoft Office PowerPoint</Application>
  <PresentationFormat>Экран (4:3)</PresentationFormat>
  <Paragraphs>86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Wingdings</vt:lpstr>
      <vt:lpstr>Calibri</vt:lpstr>
      <vt:lpstr>Times New Roman</vt:lpstr>
      <vt:lpstr>Круги</vt:lpstr>
      <vt:lpstr>Слайд 1</vt:lpstr>
      <vt:lpstr>Содержание</vt:lpstr>
      <vt:lpstr>Слайд 3</vt:lpstr>
      <vt:lpstr>Для представителей венской классической школы характерны:</vt:lpstr>
      <vt:lpstr>Представителями данного художественного направления:</vt:lpstr>
      <vt:lpstr>Слайд 6</vt:lpstr>
      <vt:lpstr>Гайдн больше тяготел к объективным народно-жанровым образам, юмору, шутке.</vt:lpstr>
      <vt:lpstr>Слайд 8</vt:lpstr>
      <vt:lpstr>Вольфганг Амадей Моцарт</vt:lpstr>
      <vt:lpstr>Слайд 10</vt:lpstr>
      <vt:lpstr>Людвиг ван Бетховен</vt:lpstr>
      <vt:lpstr>Слайд 12</vt:lpstr>
      <vt:lpstr>В их сочинениях органично сочетаются чувства и интеллект, трагическое и комическое, точный расчёт и естественность, непринуждённость высказывания. </vt:lpstr>
      <vt:lpstr>Слайд 14</vt:lpstr>
      <vt:lpstr>Франц Йо́зеф Гайдн  </vt:lpstr>
      <vt:lpstr>Родился Франц Йозеф Гайдн в деревне Рорау (Австрия) в семье каретного мастера.</vt:lpstr>
      <vt:lpstr>Слайд 17</vt:lpstr>
      <vt:lpstr>В 17 лет Гайдн потерял голос и был исключён из капеллы.</vt:lpstr>
      <vt:lpstr>В 1761г. Гайдн поступил на службу к богатым венгерским князьям Эстерхази и провёл при их дворе в качестве композитора и руководителя капеллы почти тридцать лет.</vt:lpstr>
      <vt:lpstr>В симфониях композитор часто обращался к народным темам, в основном к славянским – словацким и хорватским. </vt:lpstr>
      <vt:lpstr>Примеры музыкальных произведений  из школьного курса: </vt:lpstr>
      <vt:lpstr>Система жанров, форм и правил гармонии, разработанная классической венской школой, сохраняет своё значение и до сих пор. </vt:lpstr>
      <vt:lpstr>Список использованной литературы</vt:lpstr>
      <vt:lpstr>Приложение</vt:lpstr>
      <vt:lpstr>Спасибо за внимание!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Российской Федерации Федеральное государственное бюджетное образовательное учреждение Высшего профессионального образования «Ульяновский государственный педагогический университет имени И.Н.Ульянова»   </dc:title>
  <dc:creator>лика</dc:creator>
  <cp:lastModifiedBy>Барабашка</cp:lastModifiedBy>
  <cp:revision>15</cp:revision>
  <dcterms:created xsi:type="dcterms:W3CDTF">2013-10-20T11:22:32Z</dcterms:created>
  <dcterms:modified xsi:type="dcterms:W3CDTF">2019-05-13T18:44:53Z</dcterms:modified>
</cp:coreProperties>
</file>