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033A86-DF39-4705-A1FF-80ABCCD401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Изучение поглощения β-частиц алюминием 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B94A718-24BB-4A6A-980E-3259C751E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14165" y="4715692"/>
            <a:ext cx="5242898" cy="1793368"/>
          </a:xfrm>
        </p:spPr>
        <p:txBody>
          <a:bodyPr>
            <a:normAutofit/>
          </a:bodyPr>
          <a:lstStyle/>
          <a:p>
            <a:r>
              <a:rPr lang="ru-RU" dirty="0"/>
              <a:t>Выполнили: </a:t>
            </a:r>
            <a:r>
              <a:rPr lang="ru-RU" dirty="0" err="1"/>
              <a:t>Махакова</a:t>
            </a:r>
            <a:r>
              <a:rPr lang="ru-RU" dirty="0"/>
              <a:t> </a:t>
            </a:r>
            <a:r>
              <a:rPr lang="ru-RU" dirty="0" err="1"/>
              <a:t>Аюна</a:t>
            </a:r>
            <a:endParaRPr lang="ru-RU" dirty="0"/>
          </a:p>
          <a:p>
            <a:r>
              <a:rPr lang="ru-RU" dirty="0" err="1"/>
              <a:t>Армаев</a:t>
            </a:r>
            <a:r>
              <a:rPr lang="ru-RU" dirty="0"/>
              <a:t> </a:t>
            </a:r>
            <a:r>
              <a:rPr lang="ru-RU" dirty="0" err="1"/>
              <a:t>Бэлигтэ</a:t>
            </a:r>
            <a:endParaRPr lang="ru-RU" dirty="0"/>
          </a:p>
          <a:p>
            <a:r>
              <a:rPr lang="ru-RU" dirty="0" err="1"/>
              <a:t>Борхонов</a:t>
            </a:r>
            <a:r>
              <a:rPr lang="ru-RU" dirty="0"/>
              <a:t> </a:t>
            </a:r>
            <a:r>
              <a:rPr lang="ru-RU" dirty="0" err="1" smtClean="0"/>
              <a:t>Бэлигто</a:t>
            </a:r>
            <a:endParaRPr lang="ru-RU" dirty="0" smtClean="0"/>
          </a:p>
          <a:p>
            <a:r>
              <a:rPr lang="ru-RU" dirty="0" smtClean="0"/>
              <a:t>Школа юного физика и астронома - 2019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364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Текст 2">
                <a:extLst>
                  <a:ext uri="{FF2B5EF4-FFF2-40B4-BE49-F238E27FC236}">
                    <a16:creationId xmlns:a16="http://schemas.microsoft.com/office/drawing/2014/main" id="{A39F676E-A7EA-4ECE-9D49-7FB73C4357B1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703967" y="621437"/>
                <a:ext cx="8715241" cy="4030462"/>
              </a:xfrm>
            </p:spPr>
            <p:txBody>
              <a:bodyPr>
                <a:normAutofit/>
              </a:bodyPr>
              <a:lstStyle/>
              <a:p>
                <a:r>
                  <a:rPr lang="ru-RU" b="1" i="1" u="sng" dirty="0"/>
                  <a:t>Актуальность</a:t>
                </a:r>
                <a:r>
                  <a:rPr lang="ru-RU" dirty="0"/>
                  <a:t>: для защиты радиоактивных излучений важна знать толщину слоя веществ , при которой поглощаются все излучения </a:t>
                </a:r>
                <a:endParaRPr lang="ru-RU" b="1" i="1" u="sng" dirty="0"/>
              </a:p>
              <a:p>
                <a:r>
                  <a:rPr lang="ru-RU" b="1" i="1" u="sng" dirty="0"/>
                  <a:t>Цель работы</a:t>
                </a:r>
                <a:r>
                  <a:rPr lang="ru-RU" dirty="0"/>
                  <a:t>: изучить закономерность поглощения </a:t>
                </a:r>
                <a:r>
                  <a:rPr lang="el-GR" dirty="0"/>
                  <a:t>β</a:t>
                </a:r>
                <a:r>
                  <a:rPr lang="ru-RU" dirty="0"/>
                  <a:t>-частиц (вылетающих из образца К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SO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/>
                  <a:t>)</a:t>
                </a:r>
                <a:r>
                  <a:rPr lang="ru-RU" dirty="0"/>
                  <a:t> слоем алюминия разной толщины.</a:t>
                </a:r>
              </a:p>
              <a:p>
                <a:r>
                  <a:rPr lang="ru-RU" b="1" i="1" u="sng" dirty="0"/>
                  <a:t>Используя</a:t>
                </a:r>
                <a:r>
                  <a:rPr lang="ru-RU" dirty="0"/>
                  <a:t>: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ru-RU" dirty="0"/>
                  <a:t>Доступный источник </a:t>
                </a:r>
                <a:r>
                  <a:rPr lang="el-GR" dirty="0"/>
                  <a:t>β</a:t>
                </a:r>
                <a:r>
                  <a:rPr lang="ru-RU" dirty="0"/>
                  <a:t>-частиц порошок К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SO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ru-RU" dirty="0"/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ru-RU" dirty="0"/>
                  <a:t>Алюминиевую фольгу толщиной около 0,1мм.</a:t>
                </a:r>
              </a:p>
              <a:p>
                <a:pPr>
                  <a:buFont typeface="Wingdings" panose="05000000000000000000" pitchFamily="2" charset="2"/>
                  <a:buChar char="ü"/>
                </a:pPr>
                <a:r>
                  <a:rPr lang="ru-RU" dirty="0"/>
                  <a:t>Датчик ионизирующих излучений </a:t>
                </a:r>
                <a:endParaRPr lang="en-US" dirty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Текст 2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39F676E-A7EA-4ECE-9D49-7FB73C4357B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03967" y="621437"/>
                <a:ext cx="8715241" cy="4030462"/>
              </a:xfrm>
              <a:blipFill>
                <a:blip r:embed="rId2"/>
                <a:stretch>
                  <a:fillRect l="-699" t="-10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334555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graphicFrame>
            <p:nvGraphicFramePr>
              <p:cNvPr id="4" name="Таблица 3">
                <a:extLst>
                  <a:ext uri="{FF2B5EF4-FFF2-40B4-BE49-F238E27FC236}">
                    <a16:creationId xmlns:a16="http://schemas.microsoft.com/office/drawing/2014/main" id="{A380586E-0FD8-4402-9726-9C53BA40AF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4126380"/>
                  </p:ext>
                </p:extLst>
              </p:nvPr>
            </p:nvGraphicFramePr>
            <p:xfrm>
              <a:off x="718106" y="2823674"/>
              <a:ext cx="8106299" cy="29860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4667">
                      <a:extLst>
                        <a:ext uri="{9D8B030D-6E8A-4147-A177-3AD203B41FA5}">
                          <a16:colId xmlns:a16="http://schemas.microsoft.com/office/drawing/2014/main" val="3400275490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621704931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597126420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2325441081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3680330840"/>
                        </a:ext>
                      </a:extLst>
                    </a:gridCol>
                    <a:gridCol w="1332964">
                      <a:extLst>
                        <a:ext uri="{9D8B030D-6E8A-4147-A177-3AD203B41FA5}">
                          <a16:colId xmlns:a16="http://schemas.microsoft.com/office/drawing/2014/main" val="41676661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№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ru-RU" i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ru-RU" i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ru-RU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ru-RU" b="1" i="1" smtClean="0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89171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4466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73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27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72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303793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529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286313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Ср.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15,2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58,4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58,2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56,2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025235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Ср-Ф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47,8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43,2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200074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а 3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A380586E-0FD8-4402-9726-9C53BA40AF6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4014126380"/>
                  </p:ext>
                </p:extLst>
              </p:nvPr>
            </p:nvGraphicFramePr>
            <p:xfrm>
              <a:off x="718106" y="2823674"/>
              <a:ext cx="8106299" cy="29860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466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400275490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621704931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597126420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325441081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680330840"/>
                        </a:ext>
                      </a:extLst>
                    </a:gridCol>
                    <a:gridCol w="133296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4167666103"/>
                        </a:ext>
                      </a:extLst>
                    </a:gridCol>
                  </a:tblGrid>
                  <a:tr h="3902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№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00000" t="-9375" r="-399103" b="-68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0901" t="-9375" r="-300901" b="-68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99552" t="-9375" r="-199552" b="-68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401351" t="-9375" r="-100450" b="-68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508219" t="-9375" r="-1826" b="-687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4189171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884466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73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26272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72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0303793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103529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6286313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Ср.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15,2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63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58,4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58,2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56,2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5025235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Ср-Ф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47,8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43,2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/>
                            <a:t>41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1320007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6AE7C58-E3D5-43AB-A457-7C2DDE083D5C}"/>
              </a:ext>
            </a:extLst>
          </p:cNvPr>
          <p:cNvSpPr txBox="1"/>
          <p:nvPr/>
        </p:nvSpPr>
        <p:spPr>
          <a:xfrm>
            <a:off x="408373" y="150920"/>
            <a:ext cx="114433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92D050"/>
                </a:solidFill>
              </a:rPr>
              <a:t>Таблица значений регистрируемые датчиком        (</a:t>
            </a:r>
            <a:r>
              <a:rPr lang="ru-RU" sz="5400" dirty="0" err="1">
                <a:solidFill>
                  <a:srgbClr val="92D050"/>
                </a:solidFill>
              </a:rPr>
              <a:t>Мк</a:t>
            </a:r>
            <a:r>
              <a:rPr lang="ru-RU" sz="5400" dirty="0">
                <a:solidFill>
                  <a:srgbClr val="92D050"/>
                </a:solidFill>
              </a:rPr>
              <a:t> Р</a:t>
            </a:r>
            <a:r>
              <a:rPr lang="en-US" sz="5400" dirty="0">
                <a:solidFill>
                  <a:srgbClr val="92D050"/>
                </a:solidFill>
              </a:rPr>
              <a:t>/</a:t>
            </a:r>
            <a:r>
              <a:rPr lang="ru-RU" sz="5400" dirty="0">
                <a:solidFill>
                  <a:srgbClr val="92D050"/>
                </a:solidFill>
              </a:rPr>
              <a:t>ч.)</a:t>
            </a:r>
          </a:p>
        </p:txBody>
      </p:sp>
    </p:spTree>
    <p:extLst>
      <p:ext uri="{BB962C8B-B14F-4D97-AF65-F5344CB8AC3E}">
        <p14:creationId xmlns:p14="http://schemas.microsoft.com/office/powerpoint/2010/main" xmlns="" val="975855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ACA8C1-F03B-4B6A-878B-F95199C71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07" y="550416"/>
            <a:ext cx="8596668" cy="523619"/>
          </a:xfrm>
        </p:spPr>
        <p:txBody>
          <a:bodyPr>
            <a:normAutofit fontScale="90000"/>
          </a:bodyPr>
          <a:lstStyle/>
          <a:p>
            <a:r>
              <a:rPr lang="ru-RU" dirty="0"/>
              <a:t>График зависимости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37DBAC9-A365-49EB-8908-2715B133E631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2857"/>
          <a:stretch/>
        </p:blipFill>
        <p:spPr bwMode="auto">
          <a:xfrm>
            <a:off x="592290" y="1411767"/>
            <a:ext cx="6731788" cy="52198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767135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FAF2307-9335-48F6-9059-CE5E22DCE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5192" y="1304854"/>
            <a:ext cx="8596668" cy="5317888"/>
          </a:xfrm>
        </p:spPr>
        <p:txBody>
          <a:bodyPr>
            <a:noAutofit/>
          </a:bodyPr>
          <a:lstStyle/>
          <a:p>
            <a:r>
              <a:rPr lang="ru-RU" b="1" i="1" u="sng" dirty="0"/>
              <a:t>Вывод </a:t>
            </a:r>
            <a:r>
              <a:rPr lang="ru-RU" dirty="0"/>
              <a:t>: выяснили , что с увеличением слоя алюминия уменьшается количество проходящих </a:t>
            </a:r>
            <a:r>
              <a:rPr lang="el-GR" dirty="0"/>
              <a:t>β</a:t>
            </a:r>
            <a:r>
              <a:rPr lang="ru-RU" dirty="0"/>
              <a:t>-частиц.</a:t>
            </a:r>
          </a:p>
          <a:p>
            <a:r>
              <a:rPr lang="ru-RU" dirty="0"/>
              <a:t>Законы радиоактивного распада являются статическими законами, поэтому закономерности можно относить только к величинами , полученным для большего количества частиц.</a:t>
            </a:r>
          </a:p>
          <a:p>
            <a:r>
              <a:rPr lang="ru-RU" dirty="0"/>
              <a:t>Поэтому при регистрации числа частиц ,вылетающих из образца за определенное время, может оказаться ,что оно колеблется от опыта к опыту.</a:t>
            </a:r>
          </a:p>
        </p:txBody>
      </p:sp>
    </p:spTree>
    <p:extLst>
      <p:ext uri="{BB962C8B-B14F-4D97-AF65-F5344CB8AC3E}">
        <p14:creationId xmlns:p14="http://schemas.microsoft.com/office/powerpoint/2010/main" xmlns="" val="2176670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8BAD08-424F-4A6C-BB97-FA023EF11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Спасибо за внимание!!!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4F11DBF-9377-4533-A2BF-32F15859E1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Ученики 11 класса </a:t>
            </a:r>
            <a:r>
              <a:rPr lang="ru-RU" dirty="0" err="1"/>
              <a:t>Аршанской</a:t>
            </a:r>
            <a:r>
              <a:rPr lang="ru-RU" dirty="0"/>
              <a:t> СОШ им. П.М. </a:t>
            </a:r>
            <a:r>
              <a:rPr lang="ru-RU" dirty="0" err="1"/>
              <a:t>Билдаева</a:t>
            </a:r>
            <a:r>
              <a:rPr lang="ru-RU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236152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150</Words>
  <Application>Microsoft Office PowerPoint</Application>
  <PresentationFormat>Произвольный</PresentationFormat>
  <Paragraphs>55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Изучение поглощения β-частиц алюминием .</vt:lpstr>
      <vt:lpstr>Слайд 2</vt:lpstr>
      <vt:lpstr>Слайд 3</vt:lpstr>
      <vt:lpstr>График зависимости</vt:lpstr>
      <vt:lpstr>Слайд 5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поглощения β-частиц алюминием .</dc:title>
  <dc:creator>Валентина Зайганова</dc:creator>
  <cp:lastModifiedBy>Валентина</cp:lastModifiedBy>
  <cp:revision>10</cp:revision>
  <dcterms:created xsi:type="dcterms:W3CDTF">2019-01-10T13:09:58Z</dcterms:created>
  <dcterms:modified xsi:type="dcterms:W3CDTF">2019-05-12T03:59:39Z</dcterms:modified>
</cp:coreProperties>
</file>