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67" r:id="rId4"/>
    <p:sldId id="268" r:id="rId5"/>
    <p:sldId id="269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70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5DC-DB67-4D4F-AFDB-9F078CDBE8B3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4D4-EC71-4F59-B043-3EFDCBA9AD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5DC-DB67-4D4F-AFDB-9F078CDBE8B3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4D4-EC71-4F59-B043-3EFDCBA9A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5DC-DB67-4D4F-AFDB-9F078CDBE8B3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4D4-EC71-4F59-B043-3EFDCBA9A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5DC-DB67-4D4F-AFDB-9F078CDBE8B3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4D4-EC71-4F59-B043-3EFDCBA9A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5DC-DB67-4D4F-AFDB-9F078CDBE8B3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24164D4-EC71-4F59-B043-3EFDCBA9A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5DC-DB67-4D4F-AFDB-9F078CDBE8B3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4D4-EC71-4F59-B043-3EFDCBA9A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5DC-DB67-4D4F-AFDB-9F078CDBE8B3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4D4-EC71-4F59-B043-3EFDCBA9A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5DC-DB67-4D4F-AFDB-9F078CDBE8B3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4D4-EC71-4F59-B043-3EFDCBA9A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5DC-DB67-4D4F-AFDB-9F078CDBE8B3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4D4-EC71-4F59-B043-3EFDCBA9A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5DC-DB67-4D4F-AFDB-9F078CDBE8B3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4D4-EC71-4F59-B043-3EFDCBA9A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5DC-DB67-4D4F-AFDB-9F078CDBE8B3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4D4-EC71-4F59-B043-3EFDCBA9A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1D45DC-DB67-4D4F-AFDB-9F078CDBE8B3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24164D4-EC71-4F59-B043-3EFDCBA9A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uk-UA" sz="4400" dirty="0" err="1" smtClean="0"/>
              <a:t>Мы</a:t>
            </a:r>
            <a:r>
              <a:rPr lang="uk-UA" sz="4400" dirty="0" smtClean="0"/>
              <a:t> все в </a:t>
            </a:r>
            <a:r>
              <a:rPr lang="uk-UA" sz="4400" dirty="0" err="1" smtClean="0"/>
              <a:t>ответе</a:t>
            </a:r>
            <a:r>
              <a:rPr lang="uk-UA" sz="4400" dirty="0" smtClean="0"/>
              <a:t> за свою планету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animacionnye-kartinki-55[1]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8215370" cy="46434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Памятка для грибников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900618" cy="4697427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1.Собирайте только те грибы, о которых вы точно знаете, что они съедобны.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2.Грибы, которые вы не знаете или, которые вызывают сомнения, не следует употреблять в пищу и пробовать на вкус, тем более в сыром виде.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3.Никогда не собирайте и не  кушайте  грибы, которые у основания ножки имеют клубневидное утолщение, окруженной оболочкой и не пробуй их на вкус.</a:t>
            </a:r>
          </a:p>
          <a:p>
            <a:endParaRPr lang="ru-RU" dirty="0"/>
          </a:p>
        </p:txBody>
      </p:sp>
      <p:pic>
        <p:nvPicPr>
          <p:cNvPr id="5" name="Содержимое 4" descr="grib[1]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428736"/>
            <a:ext cx="3286148" cy="4786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Памятка для грибников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71472" y="1142984"/>
            <a:ext cx="7929618" cy="5715016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.Не ешьте грибы в сыром виде.</a:t>
            </a:r>
          </a:p>
          <a:p>
            <a:pPr lvl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.Принесенные грибы домой должны быть в тот же день разобраны по отдельным видам и вновь тщательно просмотрены.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.Грибы должны быть подвергнуты кулинарной обработке в день сбора или не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поздне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следующего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утра</a:t>
            </a:r>
          </a:p>
          <a:p>
            <a:pPr lvl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.Не верьте распространённому мнению о том, что ядовитые грибы вызывают потемнение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луковицы,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опустить в воду, в которой варятся грибы.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10.Не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собирайте грибы в городских парках, скверах, дворах, вдоль автомобильных и железных дорог, грибы накапливают ядовитые вещества и становятся непригодными в пищу.</a:t>
            </a:r>
          </a:p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Памятка по сбору лекарственных трав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98524[1]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3714776" cy="471490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285860"/>
            <a:ext cx="4257676" cy="4840303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Лекарственные растения необходимо собирать в определенные календарные сроки и соблюдать следующие  правила: </a:t>
            </a:r>
          </a:p>
          <a:p>
            <a:pPr lvl="0"/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хорошо знать внешний вид того целебного растения,  которое вам нужно собрать</a:t>
            </a:r>
            <a:r>
              <a:rPr lang="uk-UA" sz="31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знать, какие части растения является лекарственными (цветы, стебель, трава, вся надземная часть, семена, корни);</a:t>
            </a:r>
          </a:p>
          <a:p>
            <a:pPr lvl="0"/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нельзя вырывать растения  с корнями;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Памятка по сбору лекарственных трав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animashki_29[1]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3619500" cy="4572032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138642" cy="4714908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при заготовке листьев срезать полностью листья с одного куста;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корни и корневища заготавливать ранней весной или поздней осенью (после созревания и осыпания семян).Часть корней и корневищ желательно оставлять  в земле для роста растения;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собирать цветы, листья и всю надземную часть в дождливую погоду;</a:t>
            </a:r>
          </a:p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В пожароопасный сезон в лесу запрещается: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!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 lvl="0"/>
            <a:r>
              <a:rPr lang="ru-RU" sz="9600" u="sng" dirty="0" smtClean="0"/>
              <a:t>- нельзя  в лесу бросать горящие спички и окурки; </a:t>
            </a:r>
            <a:endParaRPr lang="ru-RU" sz="9600" dirty="0" smtClean="0"/>
          </a:p>
          <a:p>
            <a:pPr lvl="0"/>
            <a:r>
              <a:rPr lang="ru-RU" sz="9600" u="sng" dirty="0" smtClean="0"/>
              <a:t>- употреблять при охоте пыжи </a:t>
            </a:r>
            <a:r>
              <a:rPr lang="ru-RU" sz="9600" u="sng" dirty="0" err="1" smtClean="0"/>
              <a:t>илегко</a:t>
            </a:r>
            <a:r>
              <a:rPr lang="ru-RU" sz="9600" u="sng" dirty="0" smtClean="0"/>
              <a:t> </a:t>
            </a:r>
            <a:r>
              <a:rPr lang="ru-RU" sz="9600" u="sng" dirty="0" smtClean="0"/>
              <a:t>воспламеняющихся материалов; </a:t>
            </a:r>
            <a:endParaRPr lang="ru-RU" sz="9600" dirty="0" smtClean="0"/>
          </a:p>
          <a:p>
            <a:pPr lvl="0"/>
            <a:r>
              <a:rPr lang="ru-RU" sz="9600" u="sng" dirty="0" smtClean="0"/>
              <a:t>- оставлять в лесу промасленные или пропитанные бензином тряпки; </a:t>
            </a:r>
            <a:endParaRPr lang="ru-RU" sz="9600" dirty="0" smtClean="0"/>
          </a:p>
          <a:p>
            <a:pPr lvl="0"/>
            <a:r>
              <a:rPr lang="ru-RU" sz="9600" u="sng" dirty="0" smtClean="0"/>
              <a:t>- заправлять горючим топливные баки работающих двигателей автомашин; </a:t>
            </a:r>
            <a:endParaRPr lang="ru-RU" sz="9600" dirty="0" smtClean="0"/>
          </a:p>
          <a:p>
            <a:pPr lvl="0"/>
            <a:r>
              <a:rPr lang="ru-RU" sz="9600" u="sng" dirty="0" smtClean="0"/>
              <a:t>- оставлять бутылки или осколки стекла; </a:t>
            </a:r>
            <a:endParaRPr lang="ru-RU" sz="9600" dirty="0" smtClean="0"/>
          </a:p>
          <a:p>
            <a:pPr lvl="0"/>
            <a:r>
              <a:rPr lang="ru-RU" sz="9600" u="sng" dirty="0" smtClean="0"/>
              <a:t>- разводить костры в местах с сухой травой; </a:t>
            </a:r>
            <a:endParaRPr lang="ru-RU" sz="9600" dirty="0" smtClean="0"/>
          </a:p>
          <a:p>
            <a:pPr lvl="0"/>
            <a:r>
              <a:rPr lang="ru-RU" sz="9600" u="sng" dirty="0" smtClean="0"/>
              <a:t>- выжигать траву под деревьями, на полянах, стерню на полях.</a:t>
            </a:r>
            <a:endParaRPr lang="ru-RU" sz="9600" dirty="0" smtClean="0"/>
          </a:p>
          <a:p>
            <a:pPr lvl="0"/>
            <a:r>
              <a:rPr lang="ru-RU" sz="9600" u="sng" dirty="0" smtClean="0"/>
              <a:t> Берегите лес от пожаров. Из одного дерева осины можно сделать миллионы спичек, а одна спичка может уничтожить миллион деревьев леса.</a:t>
            </a:r>
            <a:endParaRPr lang="ru-RU" sz="9600" dirty="0" smtClean="0"/>
          </a:p>
          <a:p>
            <a:endParaRPr lang="ru-RU" sz="9600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7200" dirty="0" smtClean="0"/>
              <a:t>Спасибо за внимание</a:t>
            </a:r>
            <a:endParaRPr lang="ru-RU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развитие интереса к окружающего миру;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экологическое воспитание учащихся;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формирование способности восприятия учащимися целостной картины мира;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воспитание бережного отношения к природе.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Эпиграф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sz="3600" b="1" i="1" dirty="0" smtClean="0"/>
              <a:t>Берегите эти земли, эти воды,</a:t>
            </a:r>
            <a:endParaRPr lang="ru-RU" sz="3600" dirty="0" smtClean="0"/>
          </a:p>
          <a:p>
            <a:pPr>
              <a:buNone/>
            </a:pPr>
            <a:r>
              <a:rPr lang="ru-RU" sz="3600" b="1" i="1" dirty="0" smtClean="0"/>
              <a:t>Даже малую былиночку любя.</a:t>
            </a:r>
            <a:endParaRPr lang="ru-RU" sz="3600" dirty="0" smtClean="0"/>
          </a:p>
          <a:p>
            <a:pPr>
              <a:buNone/>
            </a:pPr>
            <a:r>
              <a:rPr lang="ru-RU" sz="3600" b="1" i="1" dirty="0" smtClean="0"/>
              <a:t>Берегите всех зверей природы.</a:t>
            </a:r>
            <a:endParaRPr lang="ru-RU" sz="3600" dirty="0" smtClean="0"/>
          </a:p>
          <a:p>
            <a:pPr>
              <a:buNone/>
            </a:pPr>
            <a:r>
              <a:rPr lang="ru-RU" sz="3600" b="1" i="1" dirty="0" smtClean="0"/>
              <a:t>Убивайте лишь зверей внутри себя.</a:t>
            </a:r>
            <a:endParaRPr lang="ru-RU" sz="3600" dirty="0" smtClean="0"/>
          </a:p>
          <a:p>
            <a:pPr>
              <a:buNone/>
            </a:pPr>
            <a:endParaRPr lang="ru-RU" b="1" i="1" dirty="0" smtClean="0"/>
          </a:p>
          <a:p>
            <a:pPr algn="r">
              <a:buNone/>
            </a:pPr>
            <a:r>
              <a:rPr lang="ru-RU" sz="3600" b="1" i="1" dirty="0" smtClean="0"/>
              <a:t>Е. Евтушенко</a:t>
            </a:r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Мыслить - глобально, действовать - локально!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/>
              <a:t>Кромсаем лёд, меняем рек теченье. </a:t>
            </a:r>
            <a:br>
              <a:rPr lang="ru-RU" b="1" dirty="0" smtClean="0"/>
            </a:br>
            <a:r>
              <a:rPr lang="ru-RU" b="1" dirty="0" smtClean="0"/>
              <a:t>Твердим о том, что дел невпроворот, </a:t>
            </a:r>
            <a:br>
              <a:rPr lang="ru-RU" b="1" dirty="0" smtClean="0"/>
            </a:br>
            <a:r>
              <a:rPr lang="ru-RU" b="1" dirty="0" smtClean="0"/>
              <a:t>Но мы ещё придём просить прощенье </a:t>
            </a:r>
            <a:br>
              <a:rPr lang="ru-RU" b="1" dirty="0" smtClean="0"/>
            </a:br>
            <a:r>
              <a:rPr lang="ru-RU" b="1" dirty="0" smtClean="0"/>
              <a:t>У этих рек, барханов и болот, </a:t>
            </a:r>
            <a:br>
              <a:rPr lang="ru-RU" b="1" dirty="0" smtClean="0"/>
            </a:br>
            <a:r>
              <a:rPr lang="ru-RU" b="1" dirty="0" smtClean="0"/>
              <a:t>У самого гигантского восхода, </a:t>
            </a:r>
            <a:br>
              <a:rPr lang="ru-RU" b="1" dirty="0" smtClean="0"/>
            </a:br>
            <a:r>
              <a:rPr lang="ru-RU" b="1" dirty="0" smtClean="0"/>
              <a:t>У самого мельчайшего малька </a:t>
            </a:r>
            <a:br>
              <a:rPr lang="ru-RU" b="1" dirty="0" smtClean="0"/>
            </a:br>
            <a:r>
              <a:rPr lang="ru-RU" b="1" dirty="0" smtClean="0"/>
              <a:t>Пока об этом думать неохота, </a:t>
            </a:r>
            <a:br>
              <a:rPr lang="ru-RU" b="1" dirty="0" smtClean="0"/>
            </a:br>
            <a:r>
              <a:rPr lang="ru-RU" b="1" dirty="0" smtClean="0"/>
              <a:t>Сейчас не до этого… пока. </a:t>
            </a:r>
            <a:br>
              <a:rPr lang="ru-RU" b="1" dirty="0" smtClean="0"/>
            </a:br>
            <a:r>
              <a:rPr lang="ru-RU" b="1" dirty="0" smtClean="0"/>
              <a:t>Аэродромы, пирсы и перроны, </a:t>
            </a:r>
            <a:br>
              <a:rPr lang="ru-RU" b="1" dirty="0" smtClean="0"/>
            </a:br>
            <a:r>
              <a:rPr lang="ru-RU" b="1" dirty="0" smtClean="0"/>
              <a:t>Леса без птиц и земли без воды. </a:t>
            </a:r>
            <a:br>
              <a:rPr lang="ru-RU" b="1" dirty="0" smtClean="0"/>
            </a:br>
            <a:r>
              <a:rPr lang="ru-RU" b="1" dirty="0" smtClean="0"/>
              <a:t>Всё меньше окружающей природы, </a:t>
            </a:r>
            <a:br>
              <a:rPr lang="ru-RU" b="1" dirty="0" smtClean="0"/>
            </a:br>
            <a:r>
              <a:rPr lang="ru-RU" b="1" dirty="0" smtClean="0"/>
              <a:t>Всё больше окружающей среды. </a:t>
            </a:r>
          </a:p>
          <a:p>
            <a:pPr algn="r"/>
            <a:r>
              <a:rPr lang="ru-RU" b="1" dirty="0" smtClean="0"/>
              <a:t>Рождественский Р. И.</a:t>
            </a:r>
            <a:endParaRPr lang="ru-RU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Экологические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1990" cy="4525963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Нефтяное загрязнение Мирового океана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Выпадение кислотных осадков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Промышленно-городское загрязнение атмосферы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Захоронение радиоактивных отходов в Мировом океане и на суше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Проведение испытаний ядерного оружия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Техногенные катастрофы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Загрязнение рек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Обезлесение </a:t>
            </a:r>
          </a:p>
          <a:p>
            <a:endParaRPr lang="ru-RU" dirty="0"/>
          </a:p>
        </p:txBody>
      </p:sp>
      <p:pic>
        <p:nvPicPr>
          <p:cNvPr id="5" name="Picture 3" descr="D:\КАРТИНКИ\Русунки по ОБЖ\{71E6827B-54E7-4088-A446-01EE0675D0AE}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643050"/>
            <a:ext cx="3328982" cy="4572032"/>
          </a:xfr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500042"/>
            <a:ext cx="8229600" cy="71438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Учись понимать природу</a:t>
            </a:r>
            <a:r>
              <a:rPr lang="uk-UA" sz="4000" b="1" dirty="0"/>
              <a:t> 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972056" cy="528641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 lvl="0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Учись понимать природу, стань ее другом и защитником.</a:t>
            </a:r>
          </a:p>
          <a:p>
            <a:pPr lvl="0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Радуйся красоте природы, не вреди ей своим небрежным отношением.</a:t>
            </a:r>
          </a:p>
          <a:p>
            <a:pPr lvl="0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На лоне природы веди себя тихо и незаметно: смотри, слушай и не шуми.</a:t>
            </a:r>
          </a:p>
          <a:p>
            <a:pPr lvl="0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Пользуйся любым случаем для того, чтобы сделать для природы что-нибудь полезное.</a:t>
            </a:r>
          </a:p>
          <a:p>
            <a:pPr lvl="0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Будь другом всех живых существ, не мучай и не убивай животных.</a:t>
            </a:r>
          </a:p>
          <a:p>
            <a:pPr lvl="0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Охраняй чистоту вод, заботься о колодцах и родниках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48[1]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285860"/>
            <a:ext cx="3286148" cy="4786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Заповеди по охране природы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257676" cy="5054617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dirty="0"/>
              <a:t> </a:t>
            </a:r>
            <a:endParaRPr lang="ru-RU" dirty="0"/>
          </a:p>
          <a:p>
            <a:pPr lvl="0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Осторожно ходи по лесам и поля</a:t>
            </a:r>
            <a:r>
              <a:rPr lang="uk-UA" sz="2600" b="1" dirty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Не нарушай тишину леса.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Убирай за собой, ты – гость в священном доме Природы.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Не разводи костров, а если пришлось развести, то, </a:t>
            </a:r>
            <a:r>
              <a:rPr lang="uk-UA" sz="2600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уходя, потуши, не оставляя даже     тлеющих угольков.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Не сдирай  «кожу с тела» </a:t>
            </a:r>
            <a:r>
              <a:rPr lang="uk-UA" sz="2600" b="1" dirty="0">
                <a:latin typeface="Times New Roman" pitchFamily="18" charset="0"/>
                <a:cs typeface="Times New Roman" pitchFamily="18" charset="0"/>
              </a:rPr>
              <a:t>дерева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Не рви понапрасну цветы.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f_14360609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313278" y="1142984"/>
            <a:ext cx="3545002" cy="4983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Правила поведения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природе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givotnie_0155[1]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57158" y="1643050"/>
            <a:ext cx="4038600" cy="47149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68632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 lvl="0"/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Не разрушай муравейник. Муравьи по хвоинке, 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по соломинке долго строят свой дом. Помни: любой труд надо уважать. </a:t>
            </a:r>
          </a:p>
          <a:p>
            <a:pPr lvl="0"/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Муравьи – санитары леса, они не дают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сильно 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размножаться насекомым, которые губят лес.</a:t>
            </a:r>
          </a:p>
          <a:p>
            <a:pPr lvl="0"/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Не лови бабочек. Они украшают природу и опыляют растения. </a:t>
            </a:r>
          </a:p>
          <a:p>
            <a:pPr lvl="0"/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Не рви цветы в лесу, на лугу, а любуйся их красотой. Помни: сорванные растения быстро погибнуть и не дают семян. Не будет семян – не будет и цветущих растений.</a:t>
            </a:r>
          </a:p>
          <a:p>
            <a:r>
              <a:rPr lang="uk-UA" sz="80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поведения на природе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3829048" cy="5786454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Птицы – крылатые защитники лесов </a:t>
            </a:r>
          </a:p>
          <a:p>
            <a:pPr lvl="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Не допускайте разоренья птичьих гнезд.</a:t>
            </a:r>
          </a:p>
          <a:p>
            <a:pPr lvl="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Не ловите певчих и декоративных птиц. </a:t>
            </a:r>
          </a:p>
          <a:p>
            <a:pPr lvl="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Проявляйте заботу о птицах :</a:t>
            </a:r>
          </a:p>
          <a:p>
            <a:pPr lvl="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развешивайте  искусственные  гнезда;</a:t>
            </a:r>
          </a:p>
          <a:p>
            <a:pPr lvl="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стройте скворечники; </a:t>
            </a:r>
          </a:p>
          <a:p>
            <a:pPr lvl="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организуйте « птичьи столовые» для подкормки птиц зимой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Птицы – крылатые защитники лесов, полей, садов и парков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«</a:t>
            </a:r>
            <a:r>
              <a:rPr lang="uk-UA" b="1" dirty="0" err="1"/>
              <a:t>Птиц</a:t>
            </a:r>
            <a:r>
              <a:rPr lang="ru-RU" b="1" dirty="0" err="1"/>
              <a:t>ы</a:t>
            </a:r>
            <a:r>
              <a:rPr lang="ru-RU" b="1" dirty="0"/>
              <a:t> – наши друзья»</a:t>
            </a:r>
            <a:endParaRPr lang="ru-RU" dirty="0"/>
          </a:p>
          <a:p>
            <a:r>
              <a:rPr lang="uk-UA" b="1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 descr="7[1]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285860"/>
            <a:ext cx="3786214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250</TotalTime>
  <Words>728</Words>
  <Application>Microsoft Office PowerPoint</Application>
  <PresentationFormat>Экран (4:3)</PresentationFormat>
  <Paragraphs>91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Мы все в ответе за свою планету </vt:lpstr>
      <vt:lpstr>Цели: </vt:lpstr>
      <vt:lpstr>Эпиграф</vt:lpstr>
      <vt:lpstr>Мыслить - глобально, действовать - локально!</vt:lpstr>
      <vt:lpstr>Экологические проблемы</vt:lpstr>
      <vt:lpstr>Учись понимать природу  </vt:lpstr>
      <vt:lpstr>Заповеди по охране природы </vt:lpstr>
      <vt:lpstr>Правила поведения на природе </vt:lpstr>
      <vt:lpstr>Правила поведения на природе </vt:lpstr>
      <vt:lpstr>Памятка для грибников </vt:lpstr>
      <vt:lpstr>Памятка для грибников </vt:lpstr>
      <vt:lpstr>Памятка по сбору лекарственных трав </vt:lpstr>
      <vt:lpstr>Памятка по сбору лекарственных трав </vt:lpstr>
      <vt:lpstr>В пожароопасный сезон в лесу запрещается:   !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alla</dc:creator>
  <cp:lastModifiedBy>alla</cp:lastModifiedBy>
  <cp:revision>30</cp:revision>
  <dcterms:created xsi:type="dcterms:W3CDTF">2019-05-07T16:55:41Z</dcterms:created>
  <dcterms:modified xsi:type="dcterms:W3CDTF">2019-05-10T13:16:35Z</dcterms:modified>
</cp:coreProperties>
</file>