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7" r:id="rId4"/>
    <p:sldId id="268" r:id="rId5"/>
    <p:sldId id="269" r:id="rId6"/>
    <p:sldId id="270" r:id="rId7"/>
    <p:sldId id="271" r:id="rId8"/>
    <p:sldId id="272" r:id="rId9"/>
    <p:sldId id="275" r:id="rId10"/>
    <p:sldId id="274" r:id="rId11"/>
    <p:sldId id="273" r:id="rId12"/>
    <p:sldId id="276" r:id="rId13"/>
    <p:sldId id="277" r:id="rId14"/>
    <p:sldId id="278" r:id="rId15"/>
    <p:sldId id="279" r:id="rId16"/>
    <p:sldId id="293" r:id="rId17"/>
    <p:sldId id="280" r:id="rId18"/>
    <p:sldId id="281" r:id="rId19"/>
    <p:sldId id="282" r:id="rId20"/>
    <p:sldId id="285" r:id="rId21"/>
    <p:sldId id="284" r:id="rId22"/>
    <p:sldId id="288" r:id="rId23"/>
    <p:sldId id="287" r:id="rId24"/>
    <p:sldId id="286" r:id="rId25"/>
    <p:sldId id="283" r:id="rId26"/>
    <p:sldId id="294" r:id="rId27"/>
    <p:sldId id="290" r:id="rId28"/>
    <p:sldId id="291" r:id="rId29"/>
    <p:sldId id="289" r:id="rId30"/>
    <p:sldId id="292" r:id="rId31"/>
    <p:sldId id="266" r:id="rId3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omic Sans MS" panose="030F0702030302020204" pitchFamily="66" charset="0"/>
      <p:regular r:id="rId37"/>
      <p:bold r:id="rId38"/>
      <p:italic r:id="rId39"/>
      <p:boldItalic r:id="rId4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10.05.2019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maminovse.ru/detskie-rebusy-chto-takoe-rebus-i-dlya-chego-on-nuzhen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755576" y="980728"/>
            <a:ext cx="8568952" cy="4739759"/>
            <a:chOff x="1081442" y="2146448"/>
            <a:chExt cx="7165477" cy="322216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6830232" cy="3222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«Отгадай ребус»</a:t>
              </a:r>
              <a:endPara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2 класс</a:t>
              </a:r>
              <a:endParaRPr lang="ru-RU" sz="4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Выполнила: воспитатель ГПД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МБОУ «</a:t>
              </a:r>
              <a:r>
                <a:rPr lang="ru-RU" sz="24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Ардатовская</a:t>
              </a:r>
              <a:r>
                <a:rPr lang="ru-RU" sz="2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 СОШ»</a:t>
              </a:r>
              <a:endPara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Радаева</a:t>
              </a:r>
              <a:r>
                <a:rPr lang="ru-RU" sz="2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 О.А.</a:t>
              </a:r>
              <a:endPara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2019 г.</a:t>
              </a:r>
              <a:endParaRPr lang="ru-RU" sz="28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81442" y="5054762"/>
              <a:ext cx="7165477" cy="2444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74746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92696"/>
            <a:ext cx="6843700" cy="2985269"/>
          </a:xfrm>
        </p:spPr>
      </p:pic>
      <p:sp>
        <p:nvSpPr>
          <p:cNvPr id="5" name="TextBox 4"/>
          <p:cNvSpPr txBox="1"/>
          <p:nvPr/>
        </p:nvSpPr>
        <p:spPr>
          <a:xfrm>
            <a:off x="3131840" y="450912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ХОМЯК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84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89148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65548"/>
            <a:ext cx="4588396" cy="4169112"/>
          </a:xfrm>
        </p:spPr>
      </p:pic>
      <p:sp>
        <p:nvSpPr>
          <p:cNvPr id="5" name="TextBox 4"/>
          <p:cNvSpPr txBox="1"/>
          <p:nvPr/>
        </p:nvSpPr>
        <p:spPr>
          <a:xfrm>
            <a:off x="2987824" y="4941168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АРБУЗ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59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47464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7518140" cy="3800078"/>
          </a:xfrm>
        </p:spPr>
      </p:pic>
      <p:sp>
        <p:nvSpPr>
          <p:cNvPr id="5" name="TextBox 4"/>
          <p:cNvSpPr txBox="1"/>
          <p:nvPr/>
        </p:nvSpPr>
        <p:spPr>
          <a:xfrm>
            <a:off x="3059832" y="4797152"/>
            <a:ext cx="4752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МАШИНИСТ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5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luntiki.ru/uploads/images/8/3/3/c/5/893317728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6197674" cy="391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4725144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КОРОВА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43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6754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688"/>
            <a:ext cx="6125666" cy="3883672"/>
          </a:xfrm>
        </p:spPr>
      </p:pic>
      <p:sp>
        <p:nvSpPr>
          <p:cNvPr id="5" name="TextBox 4"/>
          <p:cNvSpPr txBox="1"/>
          <p:nvPr/>
        </p:nvSpPr>
        <p:spPr>
          <a:xfrm>
            <a:off x="3347864" y="465313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КУЛАК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3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14" y="-74746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20688"/>
            <a:ext cx="6276002" cy="3652633"/>
          </a:xfrm>
        </p:spPr>
      </p:pic>
      <p:sp>
        <p:nvSpPr>
          <p:cNvPr id="5" name="TextBox 4"/>
          <p:cNvSpPr txBox="1"/>
          <p:nvPr/>
        </p:nvSpPr>
        <p:spPr>
          <a:xfrm>
            <a:off x="3491880" y="4797152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УЗОР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34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369" y="-6754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://luntiki.ru/uploads/images/9/4/4/f/5/3d8bc5e3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764704"/>
            <a:ext cx="47625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9912" y="4509120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ВЕСЛО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075240" cy="1012974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Ребусы-слова: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268760"/>
            <a:ext cx="4762500" cy="3629025"/>
          </a:xfrm>
        </p:spPr>
      </p:pic>
      <p:sp>
        <p:nvSpPr>
          <p:cNvPr id="5" name="TextBox 4"/>
          <p:cNvSpPr txBox="1"/>
          <p:nvPr/>
        </p:nvSpPr>
        <p:spPr>
          <a:xfrm>
            <a:off x="3491880" y="5085184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ВАЗА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09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63488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48680"/>
            <a:ext cx="4857328" cy="3655139"/>
          </a:xfrm>
        </p:spPr>
      </p:pic>
      <p:sp>
        <p:nvSpPr>
          <p:cNvPr id="5" name="TextBox 4"/>
          <p:cNvSpPr txBox="1"/>
          <p:nvPr/>
        </p:nvSpPr>
        <p:spPr>
          <a:xfrm>
            <a:off x="3148236" y="479715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АНАНАС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5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7150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571500"/>
            <a:ext cx="4691211" cy="3721596"/>
          </a:xfrm>
        </p:spPr>
      </p:pic>
      <p:sp>
        <p:nvSpPr>
          <p:cNvPr id="5" name="TextBox 4"/>
          <p:cNvSpPr txBox="1"/>
          <p:nvPr/>
        </p:nvSpPr>
        <p:spPr>
          <a:xfrm>
            <a:off x="3203848" y="4697524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НАТАША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15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632848" cy="164219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Ребус-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916832"/>
            <a:ext cx="6923112" cy="4209331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это </a:t>
            </a:r>
            <a:r>
              <a:rPr lang="ru-RU" sz="4000" dirty="0"/>
              <a:t>загадка, головоломка, состоящая из сочетания букв, слов, цифр, картинок и </a:t>
            </a:r>
            <a:r>
              <a:rPr lang="ru-RU" sz="4000" dirty="0" smtClean="0"/>
              <a:t>знаков.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7983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://rostok-cher.ru/images/original/52d75b572e61143764e8765ac986f65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4638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87824" y="486916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ВОДОЛАЗ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26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2" y="-57150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http://rostok-cher.ru/images/original/db7c65e7ced2eb0fc1a939d0d2918ac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4664"/>
            <a:ext cx="5688632" cy="364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91880" y="4652924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ВОРОНА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805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747464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96262"/>
            <a:ext cx="5088564" cy="3816424"/>
          </a:xfrm>
        </p:spPr>
      </p:pic>
      <p:sp>
        <p:nvSpPr>
          <p:cNvPr id="6" name="TextBox 5"/>
          <p:cNvSpPr txBox="1"/>
          <p:nvPr/>
        </p:nvSpPr>
        <p:spPr>
          <a:xfrm>
            <a:off x="3102278" y="4437112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УТОЧКА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08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14" y="-57150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76672"/>
            <a:ext cx="5826224" cy="3918136"/>
          </a:xfrm>
        </p:spPr>
      </p:pic>
      <p:sp>
        <p:nvSpPr>
          <p:cNvPr id="5" name="TextBox 4"/>
          <p:cNvSpPr txBox="1"/>
          <p:nvPr/>
        </p:nvSpPr>
        <p:spPr>
          <a:xfrm>
            <a:off x="2987824" y="4725144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ВИНТОВКА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9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792088"/>
          </a:xfrm>
        </p:spPr>
        <p:txBody>
          <a:bodyPr/>
          <a:lstStyle/>
          <a:p>
            <a:r>
              <a:rPr lang="ru-RU" dirty="0" smtClean="0"/>
              <a:t>Математические ребусы:</a:t>
            </a:r>
            <a:endParaRPr lang="ru-RU" dirty="0"/>
          </a:p>
        </p:txBody>
      </p:sp>
      <p:pic>
        <p:nvPicPr>
          <p:cNvPr id="1026" name="Picture 2" descr="http://luntiki.ru/uploads/images/b/7/6/4/5/dd5de85c7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0768"/>
            <a:ext cx="5832648" cy="362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4797152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СИЛАЧ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27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2" y="-89148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://olgasergeeff.ru/wp-content/uploads/2012/08/9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842" y="252972"/>
            <a:ext cx="7000875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4869160"/>
            <a:ext cx="5121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ПАСТА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1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589411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</a:t>
            </a:r>
            <a:r>
              <a:rPr lang="ru-RU" sz="4800" dirty="0" smtClean="0">
                <a:solidFill>
                  <a:srgbClr val="FF0000"/>
                </a:solidFill>
              </a:rPr>
              <a:t>ВИТРИНА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1124744"/>
            <a:ext cx="6840760" cy="2400657"/>
          </a:xfrm>
          <a:prstGeom prst="rect">
            <a:avLst/>
          </a:prstGeom>
          <a:solidFill>
            <a:schemeClr val="accent6">
              <a:lumMod val="10000"/>
              <a:lumOff val="90000"/>
            </a:schemeClr>
          </a:solidFill>
          <a:ln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800" dirty="0" smtClean="0"/>
              <a:t>ВИ </a:t>
            </a:r>
            <a:r>
              <a:rPr lang="ru-RU" sz="15000" dirty="0" smtClean="0">
                <a:solidFill>
                  <a:srgbClr val="FF0000"/>
                </a:solidFill>
              </a:rPr>
              <a:t>3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ru-RU" sz="8800" dirty="0" smtClean="0"/>
              <a:t>НА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38763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8742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im0-tub-ru.yandex.net/i?id=981e31709a36026e7674d22fbb65dcd3&amp;n=33&amp;w=200&amp;h=15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20688"/>
            <a:ext cx="5709320" cy="428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5079793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ШКОЛА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0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675456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https://arhivurokov.ru/mir-olymp/html/2018/09/19/i_5ba1af1c85f92/phpOiTOBF_5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08720"/>
            <a:ext cx="6572531" cy="229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4437112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ТРАМВАЙ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50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57150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6146" name="Picture 2" descr="https://rastivmeste.ru/wp-content/uploads/2015/06/matematicheskaja-viktorina-s-otvetami-rebus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836712"/>
            <a:ext cx="5472608" cy="281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4365104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ТРОСТЬ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48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859216" cy="850106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Загадки-ребусы для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детей: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326778"/>
            <a:ext cx="6408712" cy="479938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B050"/>
                </a:solidFill>
              </a:rPr>
              <a:t>Способствуют </a:t>
            </a:r>
            <a:r>
              <a:rPr lang="ru-RU" sz="2800" dirty="0">
                <a:solidFill>
                  <a:srgbClr val="00B050"/>
                </a:solidFill>
              </a:rPr>
              <a:t>развитию мышления. </a:t>
            </a:r>
            <a:endParaRPr lang="ru-RU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2.  </a:t>
            </a:r>
            <a:r>
              <a:rPr lang="ru-RU" sz="2800" dirty="0">
                <a:solidFill>
                  <a:srgbClr val="00B050"/>
                </a:solidFill>
              </a:rPr>
              <a:t>Тренируют сообразительность, логику, интуицию, смекалку. </a:t>
            </a:r>
            <a:endParaRPr lang="ru-RU" sz="2800" dirty="0" smtClean="0">
              <a:solidFill>
                <a:srgbClr val="00B050"/>
              </a:solidFill>
            </a:endParaRPr>
          </a:p>
          <a:p>
            <a:pPr marL="514350" indent="-514350">
              <a:buAutoNum type="arabicPeriod" startAt="3"/>
            </a:pPr>
            <a:r>
              <a:rPr lang="ru-RU" sz="2800" dirty="0" smtClean="0">
                <a:solidFill>
                  <a:srgbClr val="00B050"/>
                </a:solidFill>
              </a:rPr>
              <a:t>Помогают </a:t>
            </a:r>
            <a:r>
              <a:rPr lang="ru-RU" sz="2800" dirty="0">
                <a:solidFill>
                  <a:srgbClr val="00B050"/>
                </a:solidFill>
              </a:rPr>
              <a:t>ребенку расширить кругозор, запомнить новые слова, предметы. </a:t>
            </a:r>
            <a:endParaRPr lang="ru-RU" sz="2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4. </a:t>
            </a:r>
            <a:r>
              <a:rPr lang="ru-RU" sz="2800" dirty="0">
                <a:solidFill>
                  <a:srgbClr val="00B050"/>
                </a:solidFill>
              </a:rPr>
              <a:t>Тренируют зрительную память, </a:t>
            </a:r>
            <a:r>
              <a:rPr lang="ru-RU" sz="2800" dirty="0" smtClean="0">
                <a:solidFill>
                  <a:srgbClr val="00B050"/>
                </a:solidFill>
              </a:rPr>
              <a:t>правописание.</a:t>
            </a:r>
            <a:endParaRPr lang="ru-RU" sz="28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68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luntiki.ru/uploads/images/c/5/7/c/5/655cc0a1d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3698"/>
            <a:ext cx="7173999" cy="400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4941168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ЗООПАРК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14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 anchor="ctr"/>
          <a:lstStyle/>
          <a:p>
            <a:r>
              <a:rPr lang="ru-RU" sz="4000" dirty="0" smtClean="0"/>
              <a:t>Информационные </a:t>
            </a:r>
            <a:r>
              <a:rPr lang="ru-RU" sz="4000" dirty="0" smtClean="0"/>
              <a:t>источники: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1"/>
            <a:ext cx="7715200" cy="792087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724540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904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  <a:latin typeface="Comic Sans MS" pitchFamily="66" charset="0"/>
                  <a:cs typeface="Arial" charset="0"/>
                </a:rPr>
                <a:t>1. </a:t>
              </a:r>
              <a:r>
                <a:rPr lang="ru-RU" b="1" dirty="0" smtClean="0">
                  <a:solidFill>
                    <a:schemeClr val="bg1"/>
                  </a:solidFill>
                  <a:latin typeface="Comic Sans MS" pitchFamily="66" charset="0"/>
                  <a:cs typeface="Arial" charset="0"/>
                </a:rPr>
                <a:t>Источник </a:t>
              </a:r>
              <a:r>
                <a:rPr lang="ru-RU" b="1" dirty="0">
                  <a:solidFill>
                    <a:schemeClr val="bg1"/>
                  </a:solidFill>
                  <a:latin typeface="Comic Sans MS" pitchFamily="66" charset="0"/>
                  <a:cs typeface="Arial" charset="0"/>
                </a:rPr>
                <a:t>шаблона: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b="1" dirty="0">
                <a:solidFill>
                  <a:schemeClr val="bg1"/>
                </a:solidFill>
                <a:latin typeface="Comic Sans MS" pitchFamily="66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Фокина Лидия Петровна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учитель начальных классов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МКОУ «СОШ ст. Евсино»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Искитимского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 района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Новосибирской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области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2. </a:t>
              </a:r>
              <a:r>
                <a:rPr lang="en-US" b="1" u="sng" dirty="0" smtClean="0">
                  <a:solidFill>
                    <a:schemeClr val="bg1"/>
                  </a:solidFill>
                  <a:latin typeface="Comic Sans MS" pitchFamily="66" charset="0"/>
                  <a:cs typeface="Arial" charset="0"/>
                  <a:hlinkClick r:id="rId2"/>
                </a:rPr>
                <a:t>http</a:t>
              </a:r>
              <a:r>
                <a:rPr lang="en-US" b="1" u="sng" dirty="0">
                  <a:solidFill>
                    <a:schemeClr val="bg1"/>
                  </a:solidFill>
                  <a:latin typeface="Comic Sans MS" pitchFamily="66" charset="0"/>
                  <a:cs typeface="Arial" charset="0"/>
                  <a:hlinkClick r:id="rId2"/>
                </a:rPr>
                <a:t>://</a:t>
              </a:r>
              <a:r>
                <a:rPr lang="en-US" b="1" u="sng" dirty="0" smtClean="0">
                  <a:solidFill>
                    <a:schemeClr val="bg1"/>
                  </a:solidFill>
                  <a:latin typeface="Comic Sans MS" pitchFamily="66" charset="0"/>
                  <a:cs typeface="Arial" charset="0"/>
                  <a:hlinkClick r:id="rId2"/>
                </a:rPr>
                <a:t>maminovse.ru/detskie-rebusy-chto-takoe-rebus-i-dlya-chego-on-nuzhen.html</a:t>
              </a:r>
              <a:endParaRPr lang="ru-RU" b="1" u="sng" dirty="0" smtClean="0">
                <a:solidFill>
                  <a:schemeClr val="bg1"/>
                </a:solidFill>
                <a:latin typeface="Comic Sans MS" pitchFamily="66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bg1"/>
                  </a:solidFill>
                  <a:latin typeface="Comic Sans MS" pitchFamily="66" charset="0"/>
                  <a:cs typeface="Arial" charset="0"/>
                </a:rPr>
                <a:t>3. </a:t>
              </a:r>
              <a:r>
                <a:rPr lang="en-US" b="1" dirty="0">
                  <a:solidFill>
                    <a:schemeClr val="bg1"/>
                  </a:solidFill>
                  <a:latin typeface="Comic Sans MS" pitchFamily="66" charset="0"/>
                  <a:cs typeface="Arial" charset="0"/>
                </a:rPr>
                <a:t>http://luntiki.ru/blog/umnica/1873.html</a:t>
              </a:r>
              <a:endParaRPr lang="ru-RU" b="1" dirty="0">
                <a:solidFill>
                  <a:schemeClr val="bg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Существует несколько основных типов ребусов: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2060848"/>
            <a:ext cx="7560840" cy="40653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В виде картинок </a:t>
            </a:r>
            <a:r>
              <a:rPr lang="ru-RU" dirty="0" smtClean="0"/>
              <a:t>и иллюстраций.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Ребусы-слова. 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 Математические ребусы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68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352928" cy="994122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Правила </a:t>
            </a:r>
            <a:r>
              <a:rPr lang="ru-RU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разгадывания </a:t>
            </a:r>
            <a:r>
              <a:rPr lang="ru-RU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ребусов:</a:t>
            </a:r>
            <a:r>
              <a:rPr lang="ru-RU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08720"/>
            <a:ext cx="7499176" cy="5217443"/>
          </a:xfrm>
        </p:spPr>
        <p:txBody>
          <a:bodyPr/>
          <a:lstStyle/>
          <a:p>
            <a:r>
              <a:rPr lang="ru-RU" sz="2000" dirty="0"/>
              <a:t>запятая в самом начале слова говорит о том, что нужно убрать одну букву сначала, а запятая в конце — убрать в конце слова. Две запятых — убираем две </a:t>
            </a:r>
            <a:r>
              <a:rPr lang="ru-RU" sz="2000" dirty="0" smtClean="0"/>
              <a:t>буквы;</a:t>
            </a:r>
          </a:p>
          <a:p>
            <a:endParaRPr lang="ru-RU" sz="2000" dirty="0" smtClean="0"/>
          </a:p>
          <a:p>
            <a:r>
              <a:rPr lang="ru-RU" sz="2000" dirty="0"/>
              <a:t>Знак «равно» требует замены одной буквы на </a:t>
            </a:r>
            <a:r>
              <a:rPr lang="ru-RU" sz="2000" dirty="0" smtClean="0"/>
              <a:t>другую;</a:t>
            </a:r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/>
              <a:t>зачеркнутая буква — необходимость ее удаления из </a:t>
            </a:r>
            <a:r>
              <a:rPr lang="ru-RU" sz="2000" dirty="0" smtClean="0"/>
              <a:t>слова;</a:t>
            </a:r>
          </a:p>
          <a:p>
            <a:endParaRPr lang="ru-RU" sz="2000" dirty="0" smtClean="0"/>
          </a:p>
          <a:p>
            <a:r>
              <a:rPr lang="ru-RU" sz="2000" dirty="0"/>
              <a:t>Знак стрелки или равенства используется в том случае, когда букву можно заменить </a:t>
            </a:r>
            <a:r>
              <a:rPr lang="ru-RU" sz="2000" dirty="0" smtClean="0"/>
              <a:t>равноценной;</a:t>
            </a:r>
          </a:p>
          <a:p>
            <a:endParaRPr lang="ru-RU" sz="2000" dirty="0" smtClean="0"/>
          </a:p>
          <a:p>
            <a:r>
              <a:rPr lang="ru-RU" sz="2000" dirty="0"/>
              <a:t>Все предметы на картинках читаются в именительном падеже. Если картинка перевернута – слово нужно читать справа-налево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917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600" dirty="0" smtClean="0"/>
              <a:t>Ребусы в </a:t>
            </a:r>
            <a:r>
              <a:rPr lang="ru-RU" sz="3600" dirty="0"/>
              <a:t>виде картинок и </a:t>
            </a:r>
            <a:r>
              <a:rPr lang="ru-RU" sz="3600" dirty="0" smtClean="0"/>
              <a:t>иллюстраций: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56792"/>
            <a:ext cx="5524500" cy="3171825"/>
          </a:xfrm>
        </p:spPr>
      </p:pic>
      <p:sp>
        <p:nvSpPr>
          <p:cNvPr id="5" name="TextBox 4"/>
          <p:cNvSpPr txBox="1"/>
          <p:nvPr/>
        </p:nvSpPr>
        <p:spPr>
          <a:xfrm>
            <a:off x="2833750" y="4941168"/>
            <a:ext cx="42484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АИСТ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10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9148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052736"/>
            <a:ext cx="6636162" cy="3079179"/>
          </a:xfrm>
        </p:spPr>
      </p:pic>
      <p:sp>
        <p:nvSpPr>
          <p:cNvPr id="5" name="TextBox 4"/>
          <p:cNvSpPr txBox="1"/>
          <p:nvPr/>
        </p:nvSpPr>
        <p:spPr>
          <a:xfrm>
            <a:off x="3635896" y="4471466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БУКЕТ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977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764704"/>
            <a:ext cx="5981650" cy="3529174"/>
          </a:xfrm>
        </p:spPr>
      </p:pic>
      <p:sp>
        <p:nvSpPr>
          <p:cNvPr id="5" name="TextBox 4"/>
          <p:cNvSpPr txBox="1"/>
          <p:nvPr/>
        </p:nvSpPr>
        <p:spPr>
          <a:xfrm>
            <a:off x="3347864" y="4783944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КАТОК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94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5715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360" y="571500"/>
            <a:ext cx="6840760" cy="3656268"/>
          </a:xfrm>
        </p:spPr>
      </p:pic>
      <p:sp>
        <p:nvSpPr>
          <p:cNvPr id="5" name="TextBox 4"/>
          <p:cNvSpPr txBox="1"/>
          <p:nvPr/>
        </p:nvSpPr>
        <p:spPr>
          <a:xfrm>
            <a:off x="3419872" y="4581128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МОДА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28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theme1.xml><?xml version="1.0" encoding="utf-8"?>
<a:theme xmlns:a="http://schemas.openxmlformats.org/drawingml/2006/main" name="1_Тема Office">
  <a:themeElements>
    <a:clrScheme name="Другая 21">
      <a:dk1>
        <a:srgbClr val="600000"/>
      </a:dk1>
      <a:lt1>
        <a:srgbClr val="600000"/>
      </a:lt1>
      <a:dk2>
        <a:srgbClr val="600000"/>
      </a:dk2>
      <a:lt2>
        <a:srgbClr val="600000"/>
      </a:lt2>
      <a:accent1>
        <a:srgbClr val="600000"/>
      </a:accent1>
      <a:accent2>
        <a:srgbClr val="C00000"/>
      </a:accent2>
      <a:accent3>
        <a:srgbClr val="600000"/>
      </a:accent3>
      <a:accent4>
        <a:srgbClr val="600000"/>
      </a:accent4>
      <a:accent5>
        <a:srgbClr val="600000"/>
      </a:accent5>
      <a:accent6>
        <a:srgbClr val="600000"/>
      </a:accent6>
      <a:hlink>
        <a:srgbClr val="600000"/>
      </a:hlink>
      <a:folHlink>
        <a:srgbClr val="60000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268</Words>
  <Application>Microsoft Office PowerPoint</Application>
  <PresentationFormat>Экран (4:3)</PresentationFormat>
  <Paragraphs>76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Calibri</vt:lpstr>
      <vt:lpstr>Comic Sans MS</vt:lpstr>
      <vt:lpstr>Arial</vt:lpstr>
      <vt:lpstr>1_Тема Office</vt:lpstr>
      <vt:lpstr>Презентация PowerPoint</vt:lpstr>
      <vt:lpstr> Ребус-</vt:lpstr>
      <vt:lpstr>Загадки-ребусы для детей: </vt:lpstr>
      <vt:lpstr>Существует несколько основных типов ребусов:</vt:lpstr>
      <vt:lpstr> Правила разгадывания ребусов: </vt:lpstr>
      <vt:lpstr>Ребусы в виде картинок и иллюстраций: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Ребусы-слова: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Математические ребусы: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Ольга</cp:lastModifiedBy>
  <cp:revision>77</cp:revision>
  <dcterms:created xsi:type="dcterms:W3CDTF">2014-07-06T18:18:01Z</dcterms:created>
  <dcterms:modified xsi:type="dcterms:W3CDTF">2019-05-10T20:44:25Z</dcterms:modified>
</cp:coreProperties>
</file>