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420888"/>
            <a:ext cx="3313355" cy="1296144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детей дошкольного возраста с 6-ти до 7-ми лет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 дедушке на ферму»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ОО «Познавательное развитие»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3933056"/>
            <a:ext cx="3309803" cy="1748653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Составила: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Куприянова Н.Л.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Воспитатель 1 квалификационной категории</a:t>
            </a:r>
          </a:p>
          <a:p>
            <a:pPr algn="r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ГБДОУ детский сад №7 Калининского района Санкт-Петербурга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065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ладимир\Desktop\Работа Наташа\Ферма\abb4cafac4a45e8dbe8f4f575cc3277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1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217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Владимир\Desktop\Работа Наташа\Ферма\dsc015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649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Владимир\Desktop\Работа Наташа\Ферма\Sustainable-farming-gets-1B-to-incentivize-farmers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643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Владимир\Desktop\Работа Наташа\Ферма\03-370_89-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331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Владимир\Desktop\Работа Наташа\Ферма\582060142790a-Motolko-zf0n681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3573016"/>
            <a:ext cx="4031431" cy="295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Владимир\Desktop\Работа Наташа\Ферма\1439986899_fermerskie-hozjajstva-dengi-irkutskaja-oblast-lentaregionrujpg_norma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417646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1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Владимир\Desktop\Работа Наташа\Ферма\Beekeeper.jf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696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Владимир\Desktop\Работа Наташа\Ферма\Mike-Laniga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284985"/>
            <a:ext cx="8208912" cy="32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Владимир\Desktop\Работа Наташа\Ферма\farm-market-iowa_21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4999" y="351591"/>
            <a:ext cx="4392488" cy="2933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Владимир\Desktop\Работа Наташа\Ферма\Fermer-e1495296885491-1280x7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777" y="378059"/>
            <a:ext cx="3816424" cy="290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106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Владимир\Desktop\Работа Наташа\Ферма\image.jf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7452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34</TotalTime>
  <Words>17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Остин</vt:lpstr>
      <vt:lpstr> Презентация  для детей дошкольного возраста с 6-ти до 7-ми лет «К дедушке на ферму» ОО «Познавательное развитие»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для детей дошкольного возраста с 6-ти до 7-ми лет «К дедушке на ферму» ОО «Познавательное развитие»</dc:title>
  <dc:creator>Владимир</dc:creator>
  <cp:lastModifiedBy>Владимир</cp:lastModifiedBy>
  <cp:revision>4</cp:revision>
  <dcterms:created xsi:type="dcterms:W3CDTF">2019-05-10T15:20:08Z</dcterms:created>
  <dcterms:modified xsi:type="dcterms:W3CDTF">2019-05-12T16:39:23Z</dcterms:modified>
</cp:coreProperties>
</file>