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6" r:id="rId18"/>
    <p:sldId id="277" r:id="rId19"/>
    <p:sldId id="27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2052" name="Picture 4" descr="https://img-fotki.yandex.ru/get/5624/39663434.8b4/0_ab477_565ffa69_XL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283968" y="3429000"/>
            <a:ext cx="4111529" cy="2927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5826">
              <a:srgbClr val="C2CCFF"/>
            </a:gs>
            <a:gs pos="0">
              <a:srgbClr val="99CCFF"/>
            </a:gs>
            <a:gs pos="0">
              <a:srgbClr val="9966FF"/>
            </a:gs>
            <a:gs pos="0">
              <a:srgbClr val="CC99FF"/>
            </a:gs>
            <a:gs pos="82001">
              <a:srgbClr val="99CCFF"/>
            </a:gs>
            <a:gs pos="100000">
              <a:schemeClr val="accent5">
                <a:lumMod val="60000"/>
                <a:lumOff val="4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с двумя скругленными противолежащими углами 6"/>
          <p:cNvSpPr/>
          <p:nvPr userDrawn="1"/>
        </p:nvSpPr>
        <p:spPr>
          <a:xfrm>
            <a:off x="449356" y="260648"/>
            <a:ext cx="8355768" cy="6120680"/>
          </a:xfrm>
          <a:prstGeom prst="round2DiagRect">
            <a:avLst>
              <a:gd name="adj1" fmla="val 28792"/>
              <a:gd name="adj2" fmla="val 0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 w="76200"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s://metodistdomth-teremok-1.educrimea.ru/uploads/6000/23652/persona/folders/book017.png?1479714475810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5784" y="4503851"/>
            <a:ext cx="2736304" cy="2533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pda.arw.gov.by/sites/default/files/news/portfel.jpg"/>
          <p:cNvPicPr>
            <a:picLocks noChangeAspect="1" noChangeArrowheads="1"/>
          </p:cNvPicPr>
          <p:nvPr userDrawn="1"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-24681"/>
            <a:ext cx="2204639" cy="1653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85728"/>
            <a:ext cx="7774632" cy="4143404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7030A0"/>
                </a:solidFill>
              </a:rPr>
              <a:t/>
            </a:r>
            <a:br>
              <a:rPr lang="ru-RU" b="1" i="1" dirty="0" smtClean="0">
                <a:solidFill>
                  <a:srgbClr val="7030A0"/>
                </a:solidFill>
              </a:rPr>
            </a:br>
            <a:r>
              <a:rPr lang="ru-RU" b="1" i="1" dirty="0" smtClean="0">
                <a:solidFill>
                  <a:srgbClr val="7030A0"/>
                </a:solidFill>
              </a:rPr>
              <a:t/>
            </a:r>
            <a:br>
              <a:rPr lang="ru-RU" b="1" i="1" dirty="0" smtClean="0">
                <a:solidFill>
                  <a:srgbClr val="7030A0"/>
                </a:solidFill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Мастер-класс для педагогов</a:t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тема: « Возможности программы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Microsoft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Power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Point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786454"/>
            <a:ext cx="7772400" cy="1071546"/>
          </a:xfrm>
        </p:spPr>
        <p:txBody>
          <a:bodyPr>
            <a:normAutofit fontScale="92500" lnSpcReduction="20000"/>
          </a:bodyPr>
          <a:lstStyle/>
          <a:p>
            <a:pPr algn="r"/>
            <a:r>
              <a:rPr lang="ru-RU" sz="2400" dirty="0" smtClean="0">
                <a:solidFill>
                  <a:schemeClr val="tx1"/>
                </a:solidFill>
              </a:rPr>
              <a:t>Подготовил: воспитатель </a:t>
            </a:r>
            <a:r>
              <a:rPr lang="ru-RU" sz="2400" dirty="0" err="1" smtClean="0">
                <a:solidFill>
                  <a:schemeClr val="tx1"/>
                </a:solidFill>
              </a:rPr>
              <a:t>Савенко</a:t>
            </a:r>
            <a:r>
              <a:rPr lang="ru-RU" sz="2400" dirty="0" smtClean="0">
                <a:solidFill>
                  <a:schemeClr val="tx1"/>
                </a:solidFill>
              </a:rPr>
              <a:t> М.А.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с. Шедок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2019 год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0" y="285728"/>
            <a:ext cx="914400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Муниципальное бюджетное дошкольное образовательное учреждение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детский сад № 5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Ромашка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села Шедок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муниципального образования Мостовский район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65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6" y="285728"/>
            <a:ext cx="696799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4. Рекламная презентация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14348" y="1785926"/>
            <a:ext cx="785818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Презентация, созданная для самостоятельного изучения материала педагогами.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57356" y="571480"/>
            <a:ext cx="550580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u="sng" dirty="0" smtClean="0">
                <a:latin typeface="Times New Roman" pitchFamily="18" charset="0"/>
                <a:cs typeface="Times New Roman" pitchFamily="18" charset="0"/>
              </a:rPr>
              <a:t>1. Тема презентации</a:t>
            </a:r>
            <a:r>
              <a:rPr lang="ru-RU" b="1" u="sng" dirty="0" smtClean="0"/>
              <a:t> </a:t>
            </a:r>
            <a:endParaRPr lang="ru-RU" b="1" u="sng" dirty="0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736"/>
            <a:ext cx="8510588" cy="4784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14612" y="214290"/>
            <a:ext cx="25717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u="sng" dirty="0" smtClean="0">
                <a:latin typeface="Times New Roman" pitchFamily="18" charset="0"/>
                <a:cs typeface="Times New Roman" pitchFamily="18" charset="0"/>
              </a:rPr>
              <a:t>Или</a:t>
            </a:r>
            <a:endParaRPr lang="ru-RU" sz="4400" b="1" u="sng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375" y="1142984"/>
            <a:ext cx="9072625" cy="51008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85728"/>
            <a:ext cx="835824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u="sng" dirty="0" smtClean="0">
                <a:latin typeface="Times New Roman" pitchFamily="18" charset="0"/>
                <a:cs typeface="Times New Roman" pitchFamily="18" charset="0"/>
              </a:rPr>
              <a:t>2. Для каждого слайда можно выбрать свою анимацию </a:t>
            </a:r>
            <a:endParaRPr lang="ru-RU" sz="4400" b="1" u="sng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85918" y="285728"/>
            <a:ext cx="564956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u="sng" dirty="0" smtClean="0">
                <a:latin typeface="Times New Roman" pitchFamily="18" charset="0"/>
                <a:cs typeface="Times New Roman" pitchFamily="18" charset="0"/>
              </a:rPr>
              <a:t>3. Анимация вставки</a:t>
            </a:r>
            <a:endParaRPr lang="ru-RU" sz="4400" b="1" u="sng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71502" y="214290"/>
            <a:ext cx="921550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86150" lvl="6" indent="-3486150" algn="ctr"/>
            <a:r>
              <a:rPr lang="ru-RU" sz="4400" b="1" u="sng" dirty="0" smtClean="0">
                <a:latin typeface="Times New Roman" pitchFamily="18" charset="0"/>
                <a:cs typeface="Times New Roman" pitchFamily="18" charset="0"/>
              </a:rPr>
              <a:t>4.Вставить звук</a:t>
            </a:r>
            <a:endParaRPr lang="ru-RU" sz="4400" b="1" u="sng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285728"/>
            <a:ext cx="682635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86150" lvl="6" indent="-3486150" algn="ctr"/>
            <a:r>
              <a:rPr lang="ru-RU" sz="4400" b="1" u="sng" dirty="0" smtClean="0">
                <a:latin typeface="Times New Roman" pitchFamily="18" charset="0"/>
                <a:cs typeface="Times New Roman" pitchFamily="18" charset="0"/>
              </a:rPr>
              <a:t>5.Вставить фильм (видео)</a:t>
            </a:r>
            <a:endParaRPr lang="ru-RU" sz="4400" b="1" u="sng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8118826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u="sng" dirty="0" smtClean="0">
                <a:latin typeface="Times New Roman" pitchFamily="18" charset="0"/>
                <a:cs typeface="Times New Roman" pitchFamily="18" charset="0"/>
              </a:rPr>
              <a:t>6. Гиперссылка в презентации </a:t>
            </a:r>
          </a:p>
          <a:p>
            <a:pPr algn="ctr"/>
            <a:r>
              <a:rPr lang="ru-RU" sz="4400" b="1" u="sng" dirty="0" err="1" smtClean="0">
                <a:latin typeface="Times New Roman" pitchFamily="18" charset="0"/>
                <a:cs typeface="Times New Roman" pitchFamily="18" charset="0"/>
              </a:rPr>
              <a:t>PowerPoint</a:t>
            </a:r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1348800"/>
            <a:ext cx="914400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Вы сможете спокойно открыть нужную программу, сайт в Интернете, слайд другой работы – это так называемые внешние гиперссылки. Внутренние гиперссылки позволят переходить между различными слайдами в текущей презентации</a:t>
            </a:r>
            <a:r>
              <a:rPr lang="ru-RU" dirty="0" smtClean="0"/>
              <a:t>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3614762"/>
              </p:ext>
            </p:extLst>
          </p:nvPr>
        </p:nvGraphicFramePr>
        <p:xfrm>
          <a:off x="214282" y="285728"/>
          <a:ext cx="8501122" cy="419882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250561"/>
                <a:gridCol w="4250561"/>
              </a:tblGrid>
              <a:tr h="815545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команда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 команда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9165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Выберете тему</a:t>
                      </a:r>
                      <a:r>
                        <a:rPr lang="ru-RU" sz="24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презентации</a:t>
                      </a: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1слайд</a:t>
                      </a:r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: заголовок</a:t>
                      </a:r>
                      <a:r>
                        <a:rPr lang="ru-RU" sz="24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– название команды;</a:t>
                      </a:r>
                    </a:p>
                    <a:p>
                      <a:pPr algn="ctr"/>
                      <a:r>
                        <a:rPr lang="ru-RU" sz="24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2слайд: добавить изображение с эффектом анимации </a:t>
                      </a:r>
                    </a:p>
                    <a:p>
                      <a:pPr algn="ctr"/>
                      <a:r>
                        <a:rPr lang="ru-RU" sz="24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(вылет, снизу, </a:t>
                      </a:r>
                      <a:r>
                        <a:rPr lang="ru-RU" sz="2400" b="1" baseline="0" smtClean="0">
                          <a:latin typeface="Times New Roman" pitchFamily="18" charset="0"/>
                          <a:cs typeface="Times New Roman" pitchFamily="18" charset="0"/>
                        </a:rPr>
                        <a:t>средне</a:t>
                      </a:r>
                      <a:r>
                        <a:rPr lang="ru-RU" sz="2400" b="1" baseline="0" smtClean="0">
                          <a:latin typeface="Times New Roman" pitchFamily="18" charset="0"/>
                          <a:cs typeface="Times New Roman" pitchFamily="18" charset="0"/>
                        </a:rPr>
                        <a:t>); </a:t>
                      </a:r>
                      <a:endParaRPr lang="ru-RU" sz="2400" b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3слайд: добавить </a:t>
                      </a:r>
                      <a:r>
                        <a:rPr lang="ru-RU" sz="24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звук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Выберете тему презентации</a:t>
                      </a: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1слайд</a:t>
                      </a:r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: заголовок</a:t>
                      </a:r>
                      <a:r>
                        <a:rPr lang="ru-RU" sz="24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– название команды;</a:t>
                      </a:r>
                    </a:p>
                    <a:p>
                      <a:pPr algn="ctr"/>
                      <a:r>
                        <a:rPr lang="ru-RU" sz="24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2слайд: добавить изображение с эффектом анимации (появление, сверху, медленно</a:t>
                      </a:r>
                      <a:r>
                        <a:rPr lang="ru-RU" sz="24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);</a:t>
                      </a:r>
                    </a:p>
                    <a:p>
                      <a:pPr algn="ctr"/>
                      <a:r>
                        <a:rPr lang="ru-RU" sz="24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3слайд: добавить </a:t>
                      </a:r>
                      <a:r>
                        <a:rPr lang="ru-RU" sz="24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видео</a:t>
                      </a:r>
                    </a:p>
                    <a:p>
                      <a:pPr algn="ctr"/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85720" y="4500570"/>
          <a:ext cx="8358246" cy="185738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786082"/>
                <a:gridCol w="2786082"/>
                <a:gridCol w="2786082"/>
              </a:tblGrid>
              <a:tr h="928694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интересно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познавательно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буду использовать в работе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8694">
                <a:tc gridSpan="3"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Одноименные изображения из папки</a:t>
                      </a:r>
                      <a:endParaRPr lang="ru-RU" sz="3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642918"/>
            <a:ext cx="7252306" cy="586314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isometricOffAxis1Righ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25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</a:t>
            </a:r>
          </a:p>
          <a:p>
            <a:pPr algn="ctr"/>
            <a:r>
              <a:rPr lang="ru-RU" sz="125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 </a:t>
            </a:r>
          </a:p>
          <a:p>
            <a:pPr algn="ctr"/>
            <a:r>
              <a:rPr lang="ru-RU" sz="125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внимание</a:t>
            </a:r>
            <a:endParaRPr lang="ru-RU" sz="125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-0.33295  E" pathEditMode="relative" ptsTypes="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8855566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400" b="1" i="1" u="sng" strike="noStrike" cap="none" normalizeH="0" baseline="0" dirty="0" smtClean="0">
              <a:ln>
                <a:noFill/>
              </a:ln>
              <a:solidFill>
                <a:srgbClr val="003366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1" u="sng" strike="noStrike" cap="none" normalizeH="0" baseline="0" dirty="0" smtClean="0">
                <a:ln>
                  <a:noFill/>
                </a:ln>
                <a:solidFill>
                  <a:srgbClr val="00336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 мастер — класса: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400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асширить</a:t>
            </a:r>
            <a:r>
              <a:rPr kumimoji="0" lang="ru-RU" sz="4400" b="0" i="0" u="none" strike="noStrike" cap="none" normalizeH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знания педагогов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области ИКТ</a:t>
            </a:r>
            <a:r>
              <a:rPr kumimoji="0" lang="ru-RU" sz="4400" b="0" i="0" u="none" strike="noStrike" cap="none" normalizeH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через использование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программы </a:t>
            </a: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Microsoft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Power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Point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0" y="-285776"/>
            <a:ext cx="9144000" cy="6863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4400" b="1" i="1" u="sng" strike="noStrike" cap="none" normalizeH="0" baseline="0" dirty="0" smtClean="0">
                <a:ln>
                  <a:noFill/>
                </a:ln>
                <a:solidFill>
                  <a:srgbClr val="00336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Задачи:</a:t>
            </a:r>
            <a:endParaRPr kumimoji="0" lang="ru-RU" sz="4400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Познакомить с возможностями программы </a:t>
            </a: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Microsoft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Power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Point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Показать в чем заключается красота презентации;.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Формировать умение планировать и создавать презентации с учетом требований к качеству и оформлению </a:t>
            </a: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мультимедийного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продукта.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0" y="0"/>
            <a:ext cx="8885959" cy="6863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4400" b="1" i="1" u="sng" strike="noStrike" cap="none" normalizeH="0" baseline="0" dirty="0" smtClean="0">
              <a:ln>
                <a:noFill/>
              </a:ln>
              <a:solidFill>
                <a:srgbClr val="003366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4400" b="1" i="1" u="sng" strike="noStrike" cap="none" normalizeH="0" baseline="0" dirty="0" smtClean="0">
                <a:ln>
                  <a:noFill/>
                </a:ln>
                <a:solidFill>
                  <a:srgbClr val="00336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Требования к оформлению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4400" b="1" i="1" u="sng" strike="noStrike" cap="none" normalizeH="0" baseline="0" dirty="0" smtClean="0">
                <a:ln>
                  <a:noFill/>
                </a:ln>
                <a:solidFill>
                  <a:srgbClr val="00336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презентации:</a:t>
            </a:r>
            <a:endParaRPr kumimoji="0" lang="ru-RU" sz="4400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Цветовая гамма – не стоит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lang="ru-RU" sz="4400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спользовать</a:t>
            </a:r>
            <a:r>
              <a:rPr lang="ru-RU" sz="4400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слишком</a:t>
            </a:r>
            <a:r>
              <a:rPr kumimoji="0" lang="ru-RU" sz="4400" b="0" i="0" u="none" strike="noStrike" cap="none" normalizeH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яркие цвета.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457200" algn="l"/>
              </a:tabLst>
            </a:pPr>
            <a:r>
              <a:rPr lang="ru-RU" sz="4400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Цвет текста лучше всего оставить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черным, а цвет фона, на котором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расположен текст – белым.</a:t>
            </a:r>
            <a:r>
              <a:rPr kumimoji="0" lang="en-US" sz="4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rgbClr val="11111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Допустимо</a:t>
            </a:r>
            <a:r>
              <a:rPr kumimoji="0" lang="ru-RU" sz="4400" b="0" i="0" u="none" strike="noStrike" cap="none" normalizeH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</a:t>
            </a:r>
            <a:r>
              <a:rPr lang="ru-RU" sz="4400" baseline="0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спользование светлых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lang="ru-RU" sz="4400" baseline="0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тонов.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285728"/>
            <a:ext cx="857256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4400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Презентация должна быть информативна, но не перегружена текстом.</a:t>
            </a:r>
            <a:endParaRPr lang="ru-RU" sz="4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4400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Презентация создается, чтобы помочь докладчику, а не чтобы его заменить.</a:t>
            </a:r>
            <a:endParaRPr lang="ru-RU" sz="4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4400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Чаще всего используется шрифт </a:t>
            </a:r>
            <a:r>
              <a:rPr lang="ru-RU" sz="4400" dirty="0" err="1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Times</a:t>
            </a:r>
            <a:r>
              <a:rPr lang="ru-RU" sz="4400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New</a:t>
            </a:r>
            <a:r>
              <a:rPr lang="ru-RU" sz="4400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Roman</a:t>
            </a:r>
            <a:r>
              <a:rPr lang="ru-RU" sz="4400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для текста и заголовка.</a:t>
            </a:r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endParaRPr lang="ru-RU" sz="4400" dirty="0" smtClean="0">
              <a:solidFill>
                <a:srgbClr val="11111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4400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Допустимы краткие пояснения, сделанные легко читаемым шрифтом.</a:t>
            </a:r>
            <a:endParaRPr lang="ru-RU" sz="4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4400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Размер шрифта необходимо подобрать так, чтобы текст смогли прочитать все слушатели.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0"/>
            <a:ext cx="82868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u="sng" dirty="0" smtClean="0">
                <a:latin typeface="Times New Roman" pitchFamily="18" charset="0"/>
                <a:cs typeface="Times New Roman" pitchFamily="18" charset="0"/>
              </a:rPr>
              <a:t>4 вида презентаций:</a:t>
            </a:r>
            <a:endParaRPr lang="ru-RU" sz="44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1214422"/>
            <a:ext cx="84296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1. Информационная презентация 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2967335"/>
            <a:ext cx="814393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Это передача справочной информации, содержащейся в тезисах, таблицах, графиках и схемах.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0"/>
            <a:ext cx="825796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2. Презентация-сопровождение 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671691"/>
            <a:ext cx="914400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Это презентация, созданная для поддержки какого-либо мероприятия или события, обычно содержит мало текста, много фотоматериалов, схем или алгоритмов. Основной текст проговаривается ведущим или участниками мероприятия, а презентация служит наглядной визуализацией слов.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728" y="285728"/>
            <a:ext cx="614886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3. Презентация – отчёт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1500174"/>
            <a:ext cx="8643998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Этот вид презентации перекликается с предыдущим, но в ходе демонстрации слайдов акцент делается на результативность уже проделанной работы.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909</TotalTime>
  <Words>337</Words>
  <Application>Microsoft Office PowerPoint</Application>
  <PresentationFormat>Экран (4:3)</PresentationFormat>
  <Paragraphs>68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  Мастер-класс для педагогов тема: « Возможности программы Microsoft Power Point»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ОГЭ по русскому языку (подготовка к сочинению 15.3)</dc:title>
  <dc:creator>Samsung</dc:creator>
  <cp:lastModifiedBy>Маргарита</cp:lastModifiedBy>
  <cp:revision>60</cp:revision>
  <dcterms:created xsi:type="dcterms:W3CDTF">2018-03-28T13:29:22Z</dcterms:created>
  <dcterms:modified xsi:type="dcterms:W3CDTF">2019-04-14T15:59:35Z</dcterms:modified>
</cp:coreProperties>
</file>