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8" r:id="rId2"/>
    <p:sldId id="259" r:id="rId3"/>
    <p:sldId id="260" r:id="rId4"/>
    <p:sldId id="261" r:id="rId5"/>
    <p:sldId id="262" r:id="rId6"/>
    <p:sldId id="268" r:id="rId7"/>
    <p:sldId id="263" r:id="rId8"/>
    <p:sldId id="264" r:id="rId9"/>
    <p:sldId id="265" r:id="rId10"/>
    <p:sldId id="266" r:id="rId11"/>
    <p:sldId id="267" r:id="rId12"/>
    <p:sldId id="273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A8F1F-A413-4318-B7A3-78DD560ED308}" type="datetimeFigureOut">
              <a:rPr lang="ru-RU" smtClean="0"/>
              <a:pPr/>
              <a:t>12.05.2019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1BDB1-761A-4069-BCAB-33FA99CDD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Жит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5381203" cy="6093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0800000" flipH="1" flipV="1">
            <a:off x="5148064" y="580038"/>
            <a:ext cx="33843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Степанович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Житков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3947864"/>
            <a:ext cx="2987293" cy="21236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Рассказы</a:t>
            </a:r>
          </a:p>
          <a:p>
            <a:pPr algn="ctr"/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животных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 обезьянк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6408712" cy="47843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95936" y="5589240"/>
            <a:ext cx="4932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«Про обезьянку»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 сло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700808"/>
            <a:ext cx="6624736" cy="49921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548680"/>
            <a:ext cx="43192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«Про слона»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ече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340768"/>
            <a:ext cx="5596119" cy="5184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836712"/>
            <a:ext cx="2712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«Вечер»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7324" y="1844824"/>
            <a:ext cx="651421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 smtClean="0">
                <a:latin typeface="Times New Roman" pitchFamily="18" charset="0"/>
                <a:cs typeface="Times New Roman" pitchFamily="18" charset="0"/>
              </a:rPr>
              <a:t>Проверим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332656"/>
            <a:ext cx="38239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Викторина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1412776"/>
            <a:ext cx="83529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Кто тащит всё, что блестит?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Что утащила галка у бабушки?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называется рассказ о корове и её телёнке?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Назовите клички телёнка и коровы.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Какого зверя учил команде «Тубо» герой рассказа?</a:t>
            </a:r>
          </a:p>
          <a:p>
            <a:pPr marL="342900" indent="-34290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Какую работу выполняли слоны?</a:t>
            </a:r>
          </a:p>
          <a:p>
            <a:pPr marL="342900" indent="-342900">
              <a:buAutoNum type="arabicPeriod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3" y="404664"/>
            <a:ext cx="849694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7.Сколько лет живут слоны?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8.Как звали обезьянку?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9.Чем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питалась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10.Чем питаются мангусты в дикой 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природе?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11.Кто победил в поединке кота и 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мангусты?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12.Отчего чуть не погиб домашний 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мангуст?</a:t>
            </a:r>
          </a:p>
          <a:p>
            <a:pPr marL="342900" indent="-34290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13.Кто такой Тихон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Матвеич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861048"/>
            <a:ext cx="86224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</a:p>
          <a:p>
            <a:pPr algn="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понравившихся отрывков </a:t>
            </a:r>
          </a:p>
          <a:p>
            <a:pPr algn="r"/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из рассказов Б.Житкова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Житк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95945"/>
            <a:ext cx="3744416" cy="4698875"/>
          </a:xfrm>
          <a:prstGeom prst="rect">
            <a:avLst/>
          </a:prstGeom>
        </p:spPr>
      </p:pic>
      <p:pic>
        <p:nvPicPr>
          <p:cNvPr id="4" name="Рисунок 3" descr="житков книги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7403">
            <a:off x="4932040" y="404664"/>
            <a:ext cx="2664296" cy="351006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итков кнги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358372">
            <a:off x="637659" y="359462"/>
            <a:ext cx="2786248" cy="4117680"/>
          </a:xfrm>
          <a:prstGeom prst="rect">
            <a:avLst/>
          </a:prstGeom>
        </p:spPr>
      </p:pic>
      <p:pic>
        <p:nvPicPr>
          <p:cNvPr id="3" name="Рисунок 2" descr="житков книг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-243408"/>
            <a:ext cx="2771841" cy="4365104"/>
          </a:xfrm>
          <a:prstGeom prst="rect">
            <a:avLst/>
          </a:prstGeom>
        </p:spPr>
      </p:pic>
      <p:pic>
        <p:nvPicPr>
          <p:cNvPr id="4" name="Рисунок 3" descr="житков книги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096064">
            <a:off x="5776049" y="378859"/>
            <a:ext cx="3066911" cy="4040485"/>
          </a:xfrm>
          <a:prstGeom prst="rect">
            <a:avLst/>
          </a:prstGeom>
        </p:spPr>
      </p:pic>
      <p:pic>
        <p:nvPicPr>
          <p:cNvPr id="5" name="Рисунок 4" descr="житков книги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75656" y="2636912"/>
            <a:ext cx="2945712" cy="4409107"/>
          </a:xfrm>
          <a:prstGeom prst="rect">
            <a:avLst/>
          </a:prstGeom>
        </p:spPr>
      </p:pic>
      <p:pic>
        <p:nvPicPr>
          <p:cNvPr id="6" name="Рисунок 5" descr="житков книги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2564904"/>
            <a:ext cx="2924672" cy="429309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43924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Борис Житков родился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30 августа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1882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Новгороде.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Его отец был преподавателем математики в Новгородском учительском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институте.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Мать — пианистка. Детство провел в Одессе. Получил начальное домашнее образование, затем окончил гимназию. Во время учебы подружился с К. И.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Чуковским.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житков 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456505"/>
            <a:ext cx="3744416" cy="570879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5004048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Ему не было и десяти лет, а он уже великолепно плавал, нырял, один уходил на лодке далеко в море, вызывая зависть соседских мальчишек. Никто из одноклассников не мог лучше и быстрее его вязать морские узлы, грести, предсказывать погоду, распознавать насекомых и птиц. Ему всегда нравились простые и мужественные люди, которые не боятся никаких трудностей и опасностей. </a:t>
            </a:r>
          </a:p>
        </p:txBody>
      </p:sp>
      <p:pic>
        <p:nvPicPr>
          <p:cNvPr id="4" name="Рисунок 3" descr="житков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52070" y="620688"/>
            <a:ext cx="4104456" cy="547260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99992" y="1412776"/>
            <a:ext cx="4320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Воля и настойчивость помогли ему овладеть многими профессиями. Житков работал химиком, кораблестроителем и даже штурманом дальнего плавания.</a:t>
            </a:r>
            <a:endParaRPr lang="ru-RU" sz="2800" dirty="0"/>
          </a:p>
        </p:txBody>
      </p:sp>
      <p:pic>
        <p:nvPicPr>
          <p:cNvPr id="4" name="Рисунок 3" descr="житков 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48970"/>
            <a:ext cx="4104456" cy="591633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3140968"/>
            <a:ext cx="58896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latin typeface="Times New Roman" pitchFamily="18" charset="0"/>
                <a:cs typeface="Times New Roman" pitchFamily="18" charset="0"/>
              </a:rPr>
              <a:t>Узнай рассказ</a:t>
            </a:r>
            <a:endParaRPr lang="ru-RU" sz="7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1196752"/>
            <a:ext cx="37342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мангуст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32656"/>
            <a:ext cx="6696744" cy="49523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11960" y="5661248"/>
            <a:ext cx="3226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«Мангуста»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ал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4536504" cy="65475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24128" y="4797152"/>
            <a:ext cx="2732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«Галка»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 вол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072121"/>
            <a:ext cx="7453418" cy="47858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620688"/>
            <a:ext cx="4148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«Про волка»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Words>260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Борис Степанович Житков</dc:title>
  <dc:creator>Лариса</dc:creator>
  <cp:lastModifiedBy>Лариса</cp:lastModifiedBy>
  <cp:revision>25</cp:revision>
  <dcterms:created xsi:type="dcterms:W3CDTF">2019-03-28T15:12:39Z</dcterms:created>
  <dcterms:modified xsi:type="dcterms:W3CDTF">2019-05-12T11:46:40Z</dcterms:modified>
</cp:coreProperties>
</file>