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28E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5" autoAdjust="0"/>
    <p:restoredTop sz="94660"/>
  </p:normalViewPr>
  <p:slideViewPr>
    <p:cSldViewPr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164307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  <a:ea typeface="Batang" pitchFamily="18" charset="-127"/>
              </a:rPr>
              <a:t>«В чём секрет конструктора ЛЕГО? </a:t>
            </a:r>
            <a:br>
              <a:rPr lang="ru-RU" sz="2400" b="1" dirty="0" smtClean="0">
                <a:solidFill>
                  <a:srgbClr val="FF0000"/>
                </a:solidFill>
                <a:latin typeface="Arial Black" pitchFamily="34" charset="0"/>
                <a:ea typeface="Batang" pitchFamily="18" charset="-127"/>
              </a:rPr>
            </a:br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  <a:ea typeface="Batang" pitchFamily="18" charset="-127"/>
              </a:rPr>
              <a:t>Почему эта игра стала</a:t>
            </a:r>
            <a:br>
              <a:rPr lang="ru-RU" sz="2400" b="1" dirty="0" smtClean="0">
                <a:solidFill>
                  <a:srgbClr val="FF0000"/>
                </a:solidFill>
                <a:latin typeface="Arial Black" pitchFamily="34" charset="0"/>
                <a:ea typeface="Batang" pitchFamily="18" charset="-127"/>
              </a:rPr>
            </a:br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  <a:ea typeface="Batang" pitchFamily="18" charset="-127"/>
              </a:rPr>
              <a:t> для меня настоящим увлечением?»</a:t>
            </a:r>
            <a:r>
              <a:rPr lang="ru-RU" sz="2400" b="1" dirty="0" smtClean="0">
                <a:latin typeface="Arial Black" pitchFamily="34" charset="0"/>
              </a:rPr>
              <a:t/>
            </a:r>
            <a:br>
              <a:rPr lang="ru-RU" sz="2400" b="1" dirty="0" smtClean="0">
                <a:latin typeface="Arial Black" pitchFamily="34" charset="0"/>
              </a:rPr>
            </a:b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4786322"/>
            <a:ext cx="7572428" cy="1643074"/>
          </a:xfrm>
        </p:spPr>
        <p:txBody>
          <a:bodyPr>
            <a:normAutofit fontScale="85000" lnSpcReduction="20000"/>
          </a:bodyPr>
          <a:lstStyle/>
          <a:p>
            <a:r>
              <a:rPr lang="ru-RU" u="sng" dirty="0" smtClean="0">
                <a:solidFill>
                  <a:srgbClr val="2828EA"/>
                </a:solidFill>
                <a:latin typeface="Monotype Corsiva" pitchFamily="66" charset="0"/>
              </a:rPr>
              <a:t>Автор работы: </a:t>
            </a:r>
            <a:r>
              <a:rPr lang="ru-RU" b="1" dirty="0" smtClean="0">
                <a:solidFill>
                  <a:srgbClr val="2828EA"/>
                </a:solidFill>
                <a:latin typeface="Monotype Corsiva" pitchFamily="66" charset="0"/>
              </a:rPr>
              <a:t>Сухов Юрий Павлович</a:t>
            </a:r>
          </a:p>
          <a:p>
            <a:r>
              <a:rPr lang="ru-RU" u="sng" dirty="0" smtClean="0">
                <a:solidFill>
                  <a:srgbClr val="2828EA"/>
                </a:solidFill>
                <a:latin typeface="Monotype Corsiva" pitchFamily="66" charset="0"/>
              </a:rPr>
              <a:t>Руководитель:</a:t>
            </a:r>
            <a:r>
              <a:rPr lang="ru-RU" dirty="0" smtClean="0">
                <a:solidFill>
                  <a:srgbClr val="2828EA"/>
                </a:solidFill>
                <a:latin typeface="Monotype Corsiva" pitchFamily="66" charset="0"/>
              </a:rPr>
              <a:t> </a:t>
            </a:r>
            <a:r>
              <a:rPr lang="ru-RU" b="1" dirty="0" smtClean="0">
                <a:solidFill>
                  <a:srgbClr val="2828EA"/>
                </a:solidFill>
                <a:latin typeface="Monotype Corsiva" pitchFamily="66" charset="0"/>
              </a:rPr>
              <a:t>Лялина Людмила Борисовна</a:t>
            </a:r>
          </a:p>
          <a:p>
            <a:r>
              <a:rPr lang="ru-RU" b="1" dirty="0" smtClean="0">
                <a:solidFill>
                  <a:srgbClr val="2828EA"/>
                </a:solidFill>
                <a:latin typeface="Monotype Corsiva" pitchFamily="66" charset="0"/>
              </a:rPr>
              <a:t>МБОУ </a:t>
            </a:r>
            <a:r>
              <a:rPr lang="ru-RU" b="1" dirty="0" err="1" smtClean="0">
                <a:solidFill>
                  <a:srgbClr val="2828EA"/>
                </a:solidFill>
                <a:latin typeface="Monotype Corsiva" pitchFamily="66" charset="0"/>
              </a:rPr>
              <a:t>Атепцевская</a:t>
            </a:r>
            <a:r>
              <a:rPr lang="ru-RU" b="1" dirty="0" smtClean="0">
                <a:solidFill>
                  <a:srgbClr val="2828EA"/>
                </a:solidFill>
                <a:latin typeface="Monotype Corsiva" pitchFamily="66" charset="0"/>
              </a:rPr>
              <a:t> СОШ</a:t>
            </a:r>
          </a:p>
          <a:p>
            <a:r>
              <a:rPr lang="ru-RU" sz="2600" b="1" dirty="0" smtClean="0">
                <a:solidFill>
                  <a:srgbClr val="2828EA"/>
                </a:solidFill>
                <a:latin typeface="Monotype Corsiva" pitchFamily="66" charset="0"/>
              </a:rPr>
              <a:t>2018 год</a:t>
            </a:r>
          </a:p>
          <a:p>
            <a:endParaRPr lang="ru-RU" b="1" dirty="0">
              <a:solidFill>
                <a:srgbClr val="2828EA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Ирина\Desktop\ЛЕГО\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06028">
            <a:off x="1718913" y="1780156"/>
            <a:ext cx="2530220" cy="2305587"/>
          </a:xfrm>
          <a:prstGeom prst="rect">
            <a:avLst/>
          </a:prstGeom>
          <a:ln w="38100" cap="sq">
            <a:solidFill>
              <a:srgbClr val="2828EA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SAM_50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12733">
            <a:off x="5508251" y="1913263"/>
            <a:ext cx="2531025" cy="2523510"/>
          </a:xfrm>
          <a:prstGeom prst="rect">
            <a:avLst/>
          </a:prstGeom>
          <a:ln w="38100" cap="sq">
            <a:solidFill>
              <a:srgbClr val="2828EA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17887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35719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Моё чудесное знакомство...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pic>
        <p:nvPicPr>
          <p:cNvPr id="7" name="Содержимое 6" descr="SAM_030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1571612"/>
            <a:ext cx="2500330" cy="3580018"/>
          </a:xfrm>
          <a:prstGeom prst="rect">
            <a:avLst/>
          </a:prstGeom>
          <a:ln w="88900" cap="sq" cmpd="thickThin">
            <a:solidFill>
              <a:srgbClr val="2828EA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Содержимое 7" descr="DSC_011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3438" y="2071678"/>
            <a:ext cx="3500462" cy="2346336"/>
          </a:xfrm>
          <a:prstGeom prst="rect">
            <a:avLst/>
          </a:prstGeom>
          <a:ln w="88900" cap="sq" cmpd="thickThin">
            <a:solidFill>
              <a:srgbClr val="2828EA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Так всё начиналось ...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pic>
        <p:nvPicPr>
          <p:cNvPr id="4" name="Содержимое 3" descr="79954739-887a-439f-b0e5-6554e53da6a1-1433570830-48440215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142984"/>
            <a:ext cx="2071702" cy="2071702"/>
          </a:xfrm>
          <a:prstGeom prst="rect">
            <a:avLst/>
          </a:prstGeom>
          <a:ln w="38100" cap="sq">
            <a:solidFill>
              <a:srgbClr val="2828EA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p54_58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1071546"/>
            <a:ext cx="2857521" cy="2216712"/>
          </a:xfrm>
          <a:prstGeom prst="rect">
            <a:avLst/>
          </a:prstGeom>
          <a:ln w="38100" cap="sq">
            <a:solidFill>
              <a:srgbClr val="2828EA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1238_kjeld-kirk-kristiansen-l-and-godtfred-kirk-christiansen-r-the-grandson-and-son-of-lego-founder-ole-kirk-kristiansen-playing-with-the-first-lego-set-to-include-wheel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1071546"/>
            <a:ext cx="2214610" cy="2166134"/>
          </a:xfrm>
          <a:prstGeom prst="rect">
            <a:avLst/>
          </a:prstGeom>
          <a:ln w="38100" cap="sq">
            <a:solidFill>
              <a:srgbClr val="2828EA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imag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7818" y="3643315"/>
            <a:ext cx="2286016" cy="1524010"/>
          </a:xfrm>
          <a:prstGeom prst="rect">
            <a:avLst/>
          </a:prstGeom>
          <a:ln w="38100" cap="sq">
            <a:solidFill>
              <a:srgbClr val="2828EA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lego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41268" y="3714752"/>
            <a:ext cx="2544979" cy="1357322"/>
          </a:xfrm>
          <a:prstGeom prst="rect">
            <a:avLst/>
          </a:prstGeom>
          <a:ln w="38100" cap="sq">
            <a:solidFill>
              <a:srgbClr val="2828EA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928670"/>
            <a:ext cx="7215238" cy="78581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ЛЕГО – это мир фантазий...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pic>
        <p:nvPicPr>
          <p:cNvPr id="6" name="Содержимое 5" descr="5e9d29a9780eef08684af4648dee06d5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1643050"/>
            <a:ext cx="2286884" cy="18758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л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1571612"/>
            <a:ext cx="3143272" cy="17435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SAM_460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015627">
            <a:off x="2092801" y="3334998"/>
            <a:ext cx="2269271" cy="26200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SAM_358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2066" y="3500438"/>
            <a:ext cx="2667017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Вместе с друзьями и ЛЕГО...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pic>
        <p:nvPicPr>
          <p:cNvPr id="6" name="Содержимое 5" descr="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1142984"/>
            <a:ext cx="3469846" cy="2024077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2828EA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 descr="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53576">
            <a:off x="4993855" y="1252836"/>
            <a:ext cx="3050148" cy="1867472"/>
          </a:xfrm>
          <a:prstGeom prst="rect">
            <a:avLst/>
          </a:prstGeom>
          <a:ln w="38100" cap="sq">
            <a:solidFill>
              <a:srgbClr val="2828EA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073550">
            <a:off x="1112900" y="3585840"/>
            <a:ext cx="3124873" cy="1718680"/>
          </a:xfrm>
          <a:prstGeom prst="rect">
            <a:avLst/>
          </a:prstGeom>
          <a:ln w="38100" cap="sq">
            <a:solidFill>
              <a:srgbClr val="2828EA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447788">
            <a:off x="4812285" y="3702947"/>
            <a:ext cx="3242345" cy="1903564"/>
          </a:xfrm>
          <a:prstGeom prst="rect">
            <a:avLst/>
          </a:prstGeom>
          <a:ln w="38100" cap="sq">
            <a:solidFill>
              <a:srgbClr val="2828EA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Моя мечта!</a:t>
            </a:r>
            <a:endParaRPr lang="ru-RU" b="1" dirty="0">
              <a:solidFill>
                <a:srgbClr val="FF000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pic>
        <p:nvPicPr>
          <p:cNvPr id="4" name="Содержимое 3" descr="parki-2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0820" y="928670"/>
            <a:ext cx="3800283" cy="2286016"/>
          </a:xfrm>
          <a:prstGeom prst="rect">
            <a:avLst/>
          </a:prstGeom>
          <a:ln w="38100" cap="sq">
            <a:solidFill>
              <a:srgbClr val="2828EA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otdyh-v-legolande-tur-13455837780295_w990h7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3571876"/>
            <a:ext cx="3297733" cy="2000265"/>
          </a:xfrm>
          <a:prstGeom prst="rect">
            <a:avLst/>
          </a:prstGeom>
          <a:ln w="38100" cap="sq">
            <a:solidFill>
              <a:srgbClr val="2828EA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3491-1-99559084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5918" y="4143381"/>
            <a:ext cx="1714512" cy="1285884"/>
          </a:xfrm>
          <a:prstGeom prst="rect">
            <a:avLst/>
          </a:prstGeom>
        </p:spPr>
      </p:pic>
      <p:pic>
        <p:nvPicPr>
          <p:cNvPr id="7" name="Рисунок 6" descr="1-Pc-Baby-Blocks-Base-Plate-16-32-Dots-Building-Blocks-DIY-Baseplate-Children-Educational-Plasti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29454" y="1071546"/>
            <a:ext cx="1500174" cy="15001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8581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Добро пожаловать в мир ЛЕГО!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214422"/>
            <a:ext cx="3071834" cy="2353960"/>
          </a:xfrm>
          <a:prstGeom prst="rect">
            <a:avLst/>
          </a:prstGeom>
          <a:ln w="38100" cap="sq">
            <a:solidFill>
              <a:srgbClr val="2828EA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оо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3357562"/>
            <a:ext cx="3286116" cy="2190762"/>
          </a:xfrm>
          <a:prstGeom prst="rect">
            <a:avLst/>
          </a:prstGeom>
          <a:ln w="38100" cap="sq">
            <a:solidFill>
              <a:srgbClr val="2828EA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357322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Спасибо за внимание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SC_04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21017468">
            <a:off x="1013328" y="1088403"/>
            <a:ext cx="2138963" cy="2880180"/>
          </a:xfrm>
          <a:prstGeom prst="roundRect">
            <a:avLst>
              <a:gd name="adj" fmla="val 16667"/>
            </a:avLst>
          </a:prstGeom>
          <a:ln>
            <a:solidFill>
              <a:schemeClr val="accent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DSC_08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55916">
            <a:off x="5981433" y="915466"/>
            <a:ext cx="2166682" cy="30930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ya-lyublyu-lego_1046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14744" y="3929066"/>
            <a:ext cx="1830820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56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«В чём секрет конструктора ЛЕГО?  Почему эта игра стала  для меня настоящим увлечением?» </vt:lpstr>
      <vt:lpstr>Моё чудесное знакомство...</vt:lpstr>
      <vt:lpstr>Так всё начиналось ...</vt:lpstr>
      <vt:lpstr>ЛЕГО – это мир фантазий...</vt:lpstr>
      <vt:lpstr>Вместе с друзьями и ЛЕГО...</vt:lpstr>
      <vt:lpstr>Моя мечта!</vt:lpstr>
      <vt:lpstr>Добро пожаловать в мир ЛЕГО!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Людмила Борисовна</cp:lastModifiedBy>
  <cp:revision>37</cp:revision>
  <dcterms:created xsi:type="dcterms:W3CDTF">2013-01-28T19:28:30Z</dcterms:created>
  <dcterms:modified xsi:type="dcterms:W3CDTF">2019-05-12T11:40:23Z</dcterms:modified>
</cp:coreProperties>
</file>